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22"/>
  </p:notesMasterIdLst>
  <p:sldIdLst>
    <p:sldId id="256" r:id="rId5"/>
    <p:sldId id="258" r:id="rId6"/>
    <p:sldId id="259" r:id="rId7"/>
    <p:sldId id="261" r:id="rId8"/>
    <p:sldId id="293" r:id="rId9"/>
    <p:sldId id="263" r:id="rId10"/>
    <p:sldId id="294" r:id="rId11"/>
    <p:sldId id="269" r:id="rId12"/>
    <p:sldId id="295" r:id="rId13"/>
    <p:sldId id="296" r:id="rId14"/>
    <p:sldId id="298" r:id="rId15"/>
    <p:sldId id="300" r:id="rId16"/>
    <p:sldId id="302" r:id="rId17"/>
    <p:sldId id="297" r:id="rId18"/>
    <p:sldId id="304" r:id="rId19"/>
    <p:sldId id="299" r:id="rId20"/>
    <p:sldId id="290" r:id="rId21"/>
  </p:sldIdLst>
  <p:sldSz cx="9144000" cy="5143500" type="screen16x9"/>
  <p:notesSz cx="6858000" cy="9144000"/>
  <p:embeddedFontLst>
    <p:embeddedFont>
      <p:font typeface="Concert One" pitchFamily="2" charset="77"/>
      <p:regular r:id="rId23"/>
    </p:embeddedFont>
    <p:embeddedFont>
      <p:font typeface="Didact Gothic" pitchFamily="2" charset="0"/>
      <p:regular r:id="rId24"/>
    </p:embeddedFont>
    <p:embeddedFont>
      <p:font typeface="Montserrat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D37C4-8E84-4D13-AAF3-F39F0F179537}" v="10" dt="2023-05-04T19:56:37.075"/>
    <p1510:client id="{B363CA05-36E7-4666-8A35-90320031AB2A}" v="5" dt="2023-05-04T19:58:12.823"/>
  </p1510:revLst>
</p1510:revInfo>
</file>

<file path=ppt/tableStyles.xml><?xml version="1.0" encoding="utf-8"?>
<a:tblStyleLst xmlns:a="http://schemas.openxmlformats.org/drawingml/2006/main" def="{43D54BAF-EFED-4C69-B48A-B632F3B0087B}">
  <a:tblStyle styleId="{43D54BAF-EFED-4C69-B48A-B632F3B008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/>
    <p:restoredTop sz="94660"/>
  </p:normalViewPr>
  <p:slideViewPr>
    <p:cSldViewPr snapToGrid="0">
      <p:cViewPr>
        <p:scale>
          <a:sx n="136" d="100"/>
          <a:sy n="136" d="100"/>
        </p:scale>
        <p:origin x="-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-Constantin MILOIU (125827)" userId="S::cristi.miloiu@stud.etti.upb.ro::bb0b9b54-e68c-4689-a67c-363d723d72ab" providerId="AD" clId="Web-{0AED37C4-8E84-4D13-AAF3-F39F0F179537}"/>
    <pc:docChg chg="modSld">
      <pc:chgData name="Cristi-Constantin MILOIU (125827)" userId="S::cristi.miloiu@stud.etti.upb.ro::bb0b9b54-e68c-4689-a67c-363d723d72ab" providerId="AD" clId="Web-{0AED37C4-8E84-4D13-AAF3-F39F0F179537}" dt="2023-05-04T19:56:33.715" v="8" actId="20577"/>
      <pc:docMkLst>
        <pc:docMk/>
      </pc:docMkLst>
      <pc:sldChg chg="modSp">
        <pc:chgData name="Cristi-Constantin MILOIU (125827)" userId="S::cristi.miloiu@stud.etti.upb.ro::bb0b9b54-e68c-4689-a67c-363d723d72ab" providerId="AD" clId="Web-{0AED37C4-8E84-4D13-AAF3-F39F0F179537}" dt="2023-05-04T19:56:33.715" v="8" actId="20577"/>
        <pc:sldMkLst>
          <pc:docMk/>
          <pc:sldMk cId="0" sldId="261"/>
        </pc:sldMkLst>
        <pc:spChg chg="mod">
          <ac:chgData name="Cristi-Constantin MILOIU (125827)" userId="S::cristi.miloiu@stud.etti.upb.ro::bb0b9b54-e68c-4689-a67c-363d723d72ab" providerId="AD" clId="Web-{0AED37C4-8E84-4D13-AAF3-F39F0F179537}" dt="2023-05-04T19:56:33.715" v="8" actId="20577"/>
          <ac:spMkLst>
            <pc:docMk/>
            <pc:sldMk cId="0" sldId="261"/>
            <ac:spMk id="1244" creationId="{00000000-0000-0000-0000-000000000000}"/>
          </ac:spMkLst>
        </pc:spChg>
      </pc:sldChg>
      <pc:sldChg chg="modSp">
        <pc:chgData name="Cristi-Constantin MILOIU (125827)" userId="S::cristi.miloiu@stud.etti.upb.ro::bb0b9b54-e68c-4689-a67c-363d723d72ab" providerId="AD" clId="Web-{0AED37C4-8E84-4D13-AAF3-F39F0F179537}" dt="2023-05-04T19:55:55.228" v="1" actId="20577"/>
        <pc:sldMkLst>
          <pc:docMk/>
          <pc:sldMk cId="2439849873" sldId="300"/>
        </pc:sldMkLst>
        <pc:spChg chg="mod">
          <ac:chgData name="Cristi-Constantin MILOIU (125827)" userId="S::cristi.miloiu@stud.etti.upb.ro::bb0b9b54-e68c-4689-a67c-363d723d72ab" providerId="AD" clId="Web-{0AED37C4-8E84-4D13-AAF3-F39F0F179537}" dt="2023-05-04T19:55:55.228" v="1" actId="20577"/>
          <ac:spMkLst>
            <pc:docMk/>
            <pc:sldMk cId="2439849873" sldId="300"/>
            <ac:spMk id="47" creationId="{4412CE78-0EBE-CFAC-5631-D9163DD05396}"/>
          </ac:spMkLst>
        </pc:spChg>
      </pc:sldChg>
    </pc:docChg>
  </pc:docChgLst>
  <pc:docChgLst>
    <pc:chgData name="Cristi-Constantin MILOIU (125827)" userId="S::cristi.miloiu@stud.etti.upb.ro::bb0b9b54-e68c-4689-a67c-363d723d72ab" providerId="AD" clId="Web-{B363CA05-36E7-4666-8A35-90320031AB2A}"/>
    <pc:docChg chg="modSld">
      <pc:chgData name="Cristi-Constantin MILOIU (125827)" userId="S::cristi.miloiu@stud.etti.upb.ro::bb0b9b54-e68c-4689-a67c-363d723d72ab" providerId="AD" clId="Web-{B363CA05-36E7-4666-8A35-90320031AB2A}" dt="2023-05-04T19:58:12.823" v="4" actId="20577"/>
      <pc:docMkLst>
        <pc:docMk/>
      </pc:docMkLst>
      <pc:sldChg chg="modSp">
        <pc:chgData name="Cristi-Constantin MILOIU (125827)" userId="S::cristi.miloiu@stud.etti.upb.ro::bb0b9b54-e68c-4689-a67c-363d723d72ab" providerId="AD" clId="Web-{B363CA05-36E7-4666-8A35-90320031AB2A}" dt="2023-05-04T19:57:36.260" v="0" actId="14100"/>
        <pc:sldMkLst>
          <pc:docMk/>
          <pc:sldMk cId="0" sldId="258"/>
        </pc:sldMkLst>
        <pc:spChg chg="mod">
          <ac:chgData name="Cristi-Constantin MILOIU (125827)" userId="S::cristi.miloiu@stud.etti.upb.ro::bb0b9b54-e68c-4689-a67c-363d723d72ab" providerId="AD" clId="Web-{B363CA05-36E7-4666-8A35-90320031AB2A}" dt="2023-05-04T19:57:36.260" v="0" actId="14100"/>
          <ac:spMkLst>
            <pc:docMk/>
            <pc:sldMk cId="0" sldId="258"/>
            <ac:spMk id="1154" creationId="{00000000-0000-0000-0000-000000000000}"/>
          </ac:spMkLst>
        </pc:spChg>
      </pc:sldChg>
      <pc:sldChg chg="modSp">
        <pc:chgData name="Cristi-Constantin MILOIU (125827)" userId="S::cristi.miloiu@stud.etti.upb.ro::bb0b9b54-e68c-4689-a67c-363d723d72ab" providerId="AD" clId="Web-{B363CA05-36E7-4666-8A35-90320031AB2A}" dt="2023-05-04T19:58:12.823" v="4" actId="20577"/>
        <pc:sldMkLst>
          <pc:docMk/>
          <pc:sldMk cId="0" sldId="261"/>
        </pc:sldMkLst>
        <pc:spChg chg="mod">
          <ac:chgData name="Cristi-Constantin MILOIU (125827)" userId="S::cristi.miloiu@stud.etti.upb.ro::bb0b9b54-e68c-4689-a67c-363d723d72ab" providerId="AD" clId="Web-{B363CA05-36E7-4666-8A35-90320031AB2A}" dt="2023-05-04T19:58:12.823" v="4" actId="20577"/>
          <ac:spMkLst>
            <pc:docMk/>
            <pc:sldMk cId="0" sldId="261"/>
            <ac:spMk id="124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23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468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35cd2509ac_0_6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35cd2509ac_0_6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35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75b7c25e0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75b7c25e0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756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40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1fa4ddd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1fa4ddd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75b7c25e0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75b7c25e0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185c551a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185c551a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99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35cd2509ac_0_6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135cd2509ac_0_6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185c551a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185c551a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6" y="0"/>
            <a:ext cx="9143971" cy="5143460"/>
            <a:chOff x="-26" y="0"/>
            <a:chExt cx="9143971" cy="5143460"/>
          </a:xfrm>
        </p:grpSpPr>
        <p:sp>
          <p:nvSpPr>
            <p:cNvPr id="10" name="Google Shape;10;p2"/>
            <p:cNvSpPr/>
            <p:nvPr/>
          </p:nvSpPr>
          <p:spPr>
            <a:xfrm>
              <a:off x="-26" y="1"/>
              <a:ext cx="9143971" cy="5143460"/>
            </a:xfrm>
            <a:custGeom>
              <a:avLst/>
              <a:gdLst/>
              <a:ahLst/>
              <a:cxnLst/>
              <a:rect l="l" t="t" r="r" b="b"/>
              <a:pathLst>
                <a:path w="60492" h="32601" extrusionOk="0">
                  <a:moveTo>
                    <a:pt x="17127" y="3639"/>
                  </a:moveTo>
                  <a:lnTo>
                    <a:pt x="17127" y="6561"/>
                  </a:lnTo>
                  <a:lnTo>
                    <a:pt x="7524" y="6561"/>
                  </a:lnTo>
                  <a:cubicBezTo>
                    <a:pt x="7453" y="5998"/>
                    <a:pt x="7231" y="5484"/>
                    <a:pt x="6895" y="5060"/>
                  </a:cubicBezTo>
                  <a:lnTo>
                    <a:pt x="8256" y="3639"/>
                  </a:lnTo>
                  <a:close/>
                  <a:moveTo>
                    <a:pt x="25030" y="3639"/>
                  </a:moveTo>
                  <a:lnTo>
                    <a:pt x="25030" y="6561"/>
                  </a:lnTo>
                  <a:lnTo>
                    <a:pt x="17395" y="6561"/>
                  </a:lnTo>
                  <a:lnTo>
                    <a:pt x="17395" y="3639"/>
                  </a:lnTo>
                  <a:close/>
                  <a:moveTo>
                    <a:pt x="37808" y="3639"/>
                  </a:moveTo>
                  <a:lnTo>
                    <a:pt x="37808" y="6561"/>
                  </a:lnTo>
                  <a:lnTo>
                    <a:pt x="25295" y="6561"/>
                  </a:lnTo>
                  <a:lnTo>
                    <a:pt x="25295" y="3639"/>
                  </a:lnTo>
                  <a:close/>
                  <a:moveTo>
                    <a:pt x="40502" y="3639"/>
                  </a:moveTo>
                  <a:lnTo>
                    <a:pt x="40502" y="6561"/>
                  </a:lnTo>
                  <a:lnTo>
                    <a:pt x="38077" y="6561"/>
                  </a:lnTo>
                  <a:lnTo>
                    <a:pt x="38077" y="3639"/>
                  </a:lnTo>
                  <a:close/>
                  <a:moveTo>
                    <a:pt x="50019" y="3639"/>
                  </a:moveTo>
                  <a:lnTo>
                    <a:pt x="50019" y="6561"/>
                  </a:lnTo>
                  <a:lnTo>
                    <a:pt x="40872" y="6561"/>
                  </a:lnTo>
                  <a:lnTo>
                    <a:pt x="40872" y="3639"/>
                  </a:lnTo>
                  <a:close/>
                  <a:moveTo>
                    <a:pt x="37808" y="6828"/>
                  </a:moveTo>
                  <a:lnTo>
                    <a:pt x="37808" y="8898"/>
                  </a:lnTo>
                  <a:lnTo>
                    <a:pt x="25295" y="8898"/>
                  </a:lnTo>
                  <a:lnTo>
                    <a:pt x="25295" y="6828"/>
                  </a:lnTo>
                  <a:close/>
                  <a:moveTo>
                    <a:pt x="40502" y="6828"/>
                  </a:moveTo>
                  <a:lnTo>
                    <a:pt x="40502" y="8898"/>
                  </a:lnTo>
                  <a:lnTo>
                    <a:pt x="38077" y="8898"/>
                  </a:lnTo>
                  <a:lnTo>
                    <a:pt x="38077" y="6828"/>
                  </a:lnTo>
                  <a:close/>
                  <a:moveTo>
                    <a:pt x="50019" y="6828"/>
                  </a:moveTo>
                  <a:lnTo>
                    <a:pt x="50019" y="8898"/>
                  </a:lnTo>
                  <a:lnTo>
                    <a:pt x="40872" y="8898"/>
                  </a:lnTo>
                  <a:lnTo>
                    <a:pt x="40872" y="6828"/>
                  </a:lnTo>
                  <a:close/>
                  <a:moveTo>
                    <a:pt x="4512" y="4298"/>
                  </a:moveTo>
                  <a:cubicBezTo>
                    <a:pt x="5974" y="4298"/>
                    <a:pt x="7168" y="5480"/>
                    <a:pt x="7168" y="6955"/>
                  </a:cubicBezTo>
                  <a:cubicBezTo>
                    <a:pt x="7168" y="8416"/>
                    <a:pt x="5974" y="9610"/>
                    <a:pt x="4512" y="9610"/>
                  </a:cubicBezTo>
                  <a:cubicBezTo>
                    <a:pt x="3051" y="9610"/>
                    <a:pt x="1857" y="8418"/>
                    <a:pt x="1857" y="6955"/>
                  </a:cubicBezTo>
                  <a:cubicBezTo>
                    <a:pt x="1857" y="5494"/>
                    <a:pt x="3051" y="4298"/>
                    <a:pt x="4512" y="4298"/>
                  </a:cubicBezTo>
                  <a:close/>
                  <a:moveTo>
                    <a:pt x="37808" y="9167"/>
                  </a:moveTo>
                  <a:lnTo>
                    <a:pt x="37808" y="13740"/>
                  </a:lnTo>
                  <a:lnTo>
                    <a:pt x="25295" y="13740"/>
                  </a:lnTo>
                  <a:lnTo>
                    <a:pt x="25295" y="9167"/>
                  </a:lnTo>
                  <a:close/>
                  <a:moveTo>
                    <a:pt x="40502" y="9167"/>
                  </a:moveTo>
                  <a:lnTo>
                    <a:pt x="40502" y="13740"/>
                  </a:lnTo>
                  <a:lnTo>
                    <a:pt x="38077" y="13740"/>
                  </a:lnTo>
                  <a:lnTo>
                    <a:pt x="38077" y="9167"/>
                  </a:lnTo>
                  <a:close/>
                  <a:moveTo>
                    <a:pt x="50019" y="9167"/>
                  </a:moveTo>
                  <a:lnTo>
                    <a:pt x="50019" y="13740"/>
                  </a:lnTo>
                  <a:lnTo>
                    <a:pt x="40872" y="13740"/>
                  </a:lnTo>
                  <a:lnTo>
                    <a:pt x="40872" y="9167"/>
                  </a:lnTo>
                  <a:close/>
                  <a:moveTo>
                    <a:pt x="40502" y="14006"/>
                  </a:moveTo>
                  <a:lnTo>
                    <a:pt x="40502" y="14817"/>
                  </a:lnTo>
                  <a:cubicBezTo>
                    <a:pt x="39456" y="14894"/>
                    <a:pt x="38558" y="15500"/>
                    <a:pt x="38077" y="16371"/>
                  </a:cubicBezTo>
                  <a:lnTo>
                    <a:pt x="38077" y="14006"/>
                  </a:lnTo>
                  <a:close/>
                  <a:moveTo>
                    <a:pt x="17127" y="6830"/>
                  </a:moveTo>
                  <a:lnTo>
                    <a:pt x="17127" y="16841"/>
                  </a:lnTo>
                  <a:lnTo>
                    <a:pt x="9080" y="16841"/>
                  </a:lnTo>
                  <a:lnTo>
                    <a:pt x="3288" y="9722"/>
                  </a:lnTo>
                  <a:lnTo>
                    <a:pt x="3288" y="9722"/>
                  </a:lnTo>
                  <a:cubicBezTo>
                    <a:pt x="3664" y="9887"/>
                    <a:pt x="4077" y="9980"/>
                    <a:pt x="4512" y="9980"/>
                  </a:cubicBezTo>
                  <a:cubicBezTo>
                    <a:pt x="6189" y="9980"/>
                    <a:pt x="7549" y="8620"/>
                    <a:pt x="7549" y="6944"/>
                  </a:cubicBezTo>
                  <a:cubicBezTo>
                    <a:pt x="7549" y="6907"/>
                    <a:pt x="7546" y="6868"/>
                    <a:pt x="7546" y="6830"/>
                  </a:cubicBezTo>
                  <a:close/>
                  <a:moveTo>
                    <a:pt x="40732" y="15188"/>
                  </a:moveTo>
                  <a:cubicBezTo>
                    <a:pt x="42156" y="15188"/>
                    <a:pt x="43323" y="16324"/>
                    <a:pt x="43383" y="17733"/>
                  </a:cubicBezTo>
                  <a:lnTo>
                    <a:pt x="43299" y="17842"/>
                  </a:lnTo>
                  <a:lnTo>
                    <a:pt x="38077" y="17842"/>
                  </a:lnTo>
                  <a:cubicBezTo>
                    <a:pt x="38077" y="16382"/>
                    <a:pt x="39271" y="15188"/>
                    <a:pt x="40732" y="15188"/>
                  </a:cubicBezTo>
                  <a:close/>
                  <a:moveTo>
                    <a:pt x="50019" y="14006"/>
                  </a:moveTo>
                  <a:lnTo>
                    <a:pt x="50019" y="17843"/>
                  </a:lnTo>
                  <a:lnTo>
                    <a:pt x="43768" y="17843"/>
                  </a:lnTo>
                  <a:cubicBezTo>
                    <a:pt x="43768" y="16214"/>
                    <a:pt x="42484" y="14882"/>
                    <a:pt x="40872" y="14811"/>
                  </a:cubicBezTo>
                  <a:lnTo>
                    <a:pt x="40872" y="14006"/>
                  </a:lnTo>
                  <a:close/>
                  <a:moveTo>
                    <a:pt x="38077" y="19314"/>
                  </a:moveTo>
                  <a:cubicBezTo>
                    <a:pt x="38078" y="19320"/>
                    <a:pt x="38082" y="19326"/>
                    <a:pt x="38084" y="19328"/>
                  </a:cubicBezTo>
                  <a:lnTo>
                    <a:pt x="38077" y="19328"/>
                  </a:lnTo>
                  <a:lnTo>
                    <a:pt x="38077" y="19314"/>
                  </a:lnTo>
                  <a:close/>
                  <a:moveTo>
                    <a:pt x="43373" y="18108"/>
                  </a:moveTo>
                  <a:cubicBezTo>
                    <a:pt x="43329" y="18557"/>
                    <a:pt x="43170" y="18975"/>
                    <a:pt x="42929" y="19328"/>
                  </a:cubicBezTo>
                  <a:lnTo>
                    <a:pt x="38535" y="19328"/>
                  </a:lnTo>
                  <a:cubicBezTo>
                    <a:pt x="38292" y="18975"/>
                    <a:pt x="38135" y="18558"/>
                    <a:pt x="38091" y="18108"/>
                  </a:cubicBezTo>
                  <a:close/>
                  <a:moveTo>
                    <a:pt x="43748" y="18180"/>
                  </a:moveTo>
                  <a:lnTo>
                    <a:pt x="45282" y="19328"/>
                  </a:lnTo>
                  <a:lnTo>
                    <a:pt x="43379" y="19328"/>
                  </a:lnTo>
                  <a:cubicBezTo>
                    <a:pt x="43573" y="18983"/>
                    <a:pt x="43704" y="18594"/>
                    <a:pt x="43748" y="18180"/>
                  </a:cubicBezTo>
                  <a:close/>
                  <a:moveTo>
                    <a:pt x="50018" y="18108"/>
                  </a:moveTo>
                  <a:lnTo>
                    <a:pt x="50018" y="19328"/>
                  </a:lnTo>
                  <a:lnTo>
                    <a:pt x="45733" y="19328"/>
                  </a:lnTo>
                  <a:lnTo>
                    <a:pt x="44106" y="18108"/>
                  </a:lnTo>
                  <a:close/>
                  <a:moveTo>
                    <a:pt x="37808" y="14006"/>
                  </a:moveTo>
                  <a:lnTo>
                    <a:pt x="37808" y="17020"/>
                  </a:lnTo>
                  <a:cubicBezTo>
                    <a:pt x="37736" y="17281"/>
                    <a:pt x="37694" y="17558"/>
                    <a:pt x="37694" y="17843"/>
                  </a:cubicBezTo>
                  <a:lnTo>
                    <a:pt x="37694" y="18111"/>
                  </a:lnTo>
                  <a:lnTo>
                    <a:pt x="37707" y="18111"/>
                  </a:lnTo>
                  <a:cubicBezTo>
                    <a:pt x="37723" y="18304"/>
                    <a:pt x="37757" y="18488"/>
                    <a:pt x="37808" y="18669"/>
                  </a:cubicBezTo>
                  <a:lnTo>
                    <a:pt x="37808" y="19331"/>
                  </a:lnTo>
                  <a:lnTo>
                    <a:pt x="25295" y="19331"/>
                  </a:lnTo>
                  <a:lnTo>
                    <a:pt x="25295" y="14006"/>
                  </a:lnTo>
                  <a:close/>
                  <a:moveTo>
                    <a:pt x="42720" y="19597"/>
                  </a:moveTo>
                  <a:cubicBezTo>
                    <a:pt x="42230" y="20147"/>
                    <a:pt x="41522" y="20498"/>
                    <a:pt x="40732" y="20498"/>
                  </a:cubicBezTo>
                  <a:cubicBezTo>
                    <a:pt x="39942" y="20498"/>
                    <a:pt x="39232" y="20147"/>
                    <a:pt x="38746" y="19597"/>
                  </a:cubicBezTo>
                  <a:close/>
                  <a:moveTo>
                    <a:pt x="17130" y="17107"/>
                  </a:moveTo>
                  <a:lnTo>
                    <a:pt x="17130" y="20524"/>
                  </a:lnTo>
                  <a:lnTo>
                    <a:pt x="12079" y="20524"/>
                  </a:lnTo>
                  <a:lnTo>
                    <a:pt x="12022" y="20454"/>
                  </a:lnTo>
                  <a:lnTo>
                    <a:pt x="12022" y="20447"/>
                  </a:lnTo>
                  <a:lnTo>
                    <a:pt x="12016" y="20447"/>
                  </a:lnTo>
                  <a:lnTo>
                    <a:pt x="9298" y="17107"/>
                  </a:lnTo>
                  <a:close/>
                  <a:moveTo>
                    <a:pt x="50019" y="19594"/>
                  </a:moveTo>
                  <a:lnTo>
                    <a:pt x="50019" y="22543"/>
                  </a:lnTo>
                  <a:lnTo>
                    <a:pt x="46090" y="19594"/>
                  </a:lnTo>
                  <a:close/>
                  <a:moveTo>
                    <a:pt x="12022" y="20882"/>
                  </a:moveTo>
                  <a:lnTo>
                    <a:pt x="13454" y="22644"/>
                  </a:lnTo>
                  <a:lnTo>
                    <a:pt x="12022" y="22644"/>
                  </a:lnTo>
                  <a:lnTo>
                    <a:pt x="12022" y="20882"/>
                  </a:lnTo>
                  <a:close/>
                  <a:moveTo>
                    <a:pt x="17130" y="20789"/>
                  </a:moveTo>
                  <a:lnTo>
                    <a:pt x="17130" y="22644"/>
                  </a:lnTo>
                  <a:lnTo>
                    <a:pt x="13805" y="22644"/>
                  </a:lnTo>
                  <a:lnTo>
                    <a:pt x="12296" y="20789"/>
                  </a:lnTo>
                  <a:close/>
                  <a:moveTo>
                    <a:pt x="25030" y="6828"/>
                  </a:moveTo>
                  <a:lnTo>
                    <a:pt x="25030" y="22644"/>
                  </a:lnTo>
                  <a:lnTo>
                    <a:pt x="17395" y="22644"/>
                  </a:lnTo>
                  <a:lnTo>
                    <a:pt x="17395" y="6828"/>
                  </a:lnTo>
                  <a:close/>
                  <a:moveTo>
                    <a:pt x="6623" y="17107"/>
                  </a:moveTo>
                  <a:lnTo>
                    <a:pt x="6623" y="22646"/>
                  </a:lnTo>
                  <a:lnTo>
                    <a:pt x="1566" y="22646"/>
                  </a:lnTo>
                  <a:lnTo>
                    <a:pt x="1566" y="17107"/>
                  </a:lnTo>
                  <a:close/>
                  <a:moveTo>
                    <a:pt x="8948" y="17107"/>
                  </a:moveTo>
                  <a:lnTo>
                    <a:pt x="11754" y="20555"/>
                  </a:lnTo>
                  <a:lnTo>
                    <a:pt x="11754" y="22646"/>
                  </a:lnTo>
                  <a:lnTo>
                    <a:pt x="6888" y="22646"/>
                  </a:lnTo>
                  <a:lnTo>
                    <a:pt x="6888" y="17107"/>
                  </a:lnTo>
                  <a:close/>
                  <a:moveTo>
                    <a:pt x="37808" y="19597"/>
                  </a:moveTo>
                  <a:lnTo>
                    <a:pt x="37808" y="22646"/>
                  </a:lnTo>
                  <a:lnTo>
                    <a:pt x="25295" y="22646"/>
                  </a:lnTo>
                  <a:lnTo>
                    <a:pt x="25295" y="19597"/>
                  </a:lnTo>
                  <a:close/>
                  <a:moveTo>
                    <a:pt x="45639" y="19597"/>
                  </a:moveTo>
                  <a:lnTo>
                    <a:pt x="49711" y="22646"/>
                  </a:lnTo>
                  <a:lnTo>
                    <a:pt x="38077" y="22646"/>
                  </a:lnTo>
                  <a:lnTo>
                    <a:pt x="38077" y="19597"/>
                  </a:lnTo>
                  <a:lnTo>
                    <a:pt x="38252" y="19597"/>
                  </a:lnTo>
                  <a:cubicBezTo>
                    <a:pt x="38803" y="20373"/>
                    <a:pt x="39709" y="20879"/>
                    <a:pt x="40732" y="20879"/>
                  </a:cubicBezTo>
                  <a:cubicBezTo>
                    <a:pt x="41755" y="20879"/>
                    <a:pt x="42660" y="20373"/>
                    <a:pt x="43210" y="19597"/>
                  </a:cubicBezTo>
                  <a:close/>
                  <a:moveTo>
                    <a:pt x="17127" y="22913"/>
                  </a:moveTo>
                  <a:lnTo>
                    <a:pt x="17127" y="26729"/>
                  </a:lnTo>
                  <a:lnTo>
                    <a:pt x="14021" y="22913"/>
                  </a:lnTo>
                  <a:close/>
                  <a:moveTo>
                    <a:pt x="6623" y="22913"/>
                  </a:moveTo>
                  <a:lnTo>
                    <a:pt x="6623" y="27167"/>
                  </a:lnTo>
                  <a:lnTo>
                    <a:pt x="1566" y="27167"/>
                  </a:lnTo>
                  <a:lnTo>
                    <a:pt x="1566" y="22913"/>
                  </a:lnTo>
                  <a:close/>
                  <a:moveTo>
                    <a:pt x="11754" y="22913"/>
                  </a:moveTo>
                  <a:lnTo>
                    <a:pt x="11754" y="27167"/>
                  </a:lnTo>
                  <a:lnTo>
                    <a:pt x="6888" y="27167"/>
                  </a:lnTo>
                  <a:lnTo>
                    <a:pt x="6888" y="22913"/>
                  </a:lnTo>
                  <a:close/>
                  <a:moveTo>
                    <a:pt x="13673" y="22913"/>
                  </a:moveTo>
                  <a:lnTo>
                    <a:pt x="17127" y="27160"/>
                  </a:lnTo>
                  <a:lnTo>
                    <a:pt x="17127" y="27167"/>
                  </a:lnTo>
                  <a:lnTo>
                    <a:pt x="12022" y="27167"/>
                  </a:lnTo>
                  <a:lnTo>
                    <a:pt x="12022" y="22913"/>
                  </a:lnTo>
                  <a:close/>
                  <a:moveTo>
                    <a:pt x="25030" y="22913"/>
                  </a:moveTo>
                  <a:lnTo>
                    <a:pt x="25030" y="27167"/>
                  </a:lnTo>
                  <a:lnTo>
                    <a:pt x="17486" y="27167"/>
                  </a:lnTo>
                  <a:lnTo>
                    <a:pt x="17395" y="27057"/>
                  </a:lnTo>
                  <a:lnTo>
                    <a:pt x="17395" y="22913"/>
                  </a:lnTo>
                  <a:close/>
                  <a:moveTo>
                    <a:pt x="37808" y="22913"/>
                  </a:moveTo>
                  <a:lnTo>
                    <a:pt x="37808" y="27167"/>
                  </a:lnTo>
                  <a:lnTo>
                    <a:pt x="25295" y="27167"/>
                  </a:lnTo>
                  <a:lnTo>
                    <a:pt x="25295" y="22913"/>
                  </a:lnTo>
                  <a:close/>
                  <a:moveTo>
                    <a:pt x="50019" y="22913"/>
                  </a:moveTo>
                  <a:lnTo>
                    <a:pt x="50019" y="27167"/>
                  </a:lnTo>
                  <a:lnTo>
                    <a:pt x="38077" y="27167"/>
                  </a:lnTo>
                  <a:lnTo>
                    <a:pt x="38077" y="22913"/>
                  </a:lnTo>
                  <a:close/>
                  <a:moveTo>
                    <a:pt x="50285" y="23078"/>
                  </a:moveTo>
                  <a:lnTo>
                    <a:pt x="52607" y="24817"/>
                  </a:lnTo>
                  <a:cubicBezTo>
                    <a:pt x="51711" y="25261"/>
                    <a:pt x="51068" y="26134"/>
                    <a:pt x="50942" y="27167"/>
                  </a:cubicBezTo>
                  <a:lnTo>
                    <a:pt x="50285" y="27167"/>
                  </a:lnTo>
                  <a:lnTo>
                    <a:pt x="50285" y="23078"/>
                  </a:lnTo>
                  <a:close/>
                  <a:moveTo>
                    <a:pt x="53957" y="24893"/>
                  </a:moveTo>
                  <a:cubicBezTo>
                    <a:pt x="55418" y="24893"/>
                    <a:pt x="56600" y="26074"/>
                    <a:pt x="56612" y="27550"/>
                  </a:cubicBezTo>
                  <a:cubicBezTo>
                    <a:pt x="56612" y="29009"/>
                    <a:pt x="55418" y="30205"/>
                    <a:pt x="53957" y="30205"/>
                  </a:cubicBezTo>
                  <a:cubicBezTo>
                    <a:pt x="52496" y="30205"/>
                    <a:pt x="51302" y="29009"/>
                    <a:pt x="51302" y="27550"/>
                  </a:cubicBezTo>
                  <a:cubicBezTo>
                    <a:pt x="51302" y="26089"/>
                    <a:pt x="52496" y="24893"/>
                    <a:pt x="53957" y="24893"/>
                  </a:cubicBezTo>
                  <a:close/>
                  <a:moveTo>
                    <a:pt x="17125" y="1"/>
                  </a:moveTo>
                  <a:lnTo>
                    <a:pt x="17125" y="3374"/>
                  </a:lnTo>
                  <a:lnTo>
                    <a:pt x="8512" y="3374"/>
                  </a:lnTo>
                  <a:lnTo>
                    <a:pt x="10174" y="1640"/>
                  </a:lnTo>
                  <a:lnTo>
                    <a:pt x="10027" y="1499"/>
                  </a:lnTo>
                  <a:lnTo>
                    <a:pt x="8229" y="3374"/>
                  </a:lnTo>
                  <a:lnTo>
                    <a:pt x="5" y="3374"/>
                  </a:lnTo>
                  <a:cubicBezTo>
                    <a:pt x="2" y="3434"/>
                    <a:pt x="1" y="3495"/>
                    <a:pt x="1" y="3558"/>
                  </a:cubicBezTo>
                  <a:lnTo>
                    <a:pt x="1" y="3639"/>
                  </a:lnTo>
                  <a:lnTo>
                    <a:pt x="7972" y="3639"/>
                  </a:lnTo>
                  <a:lnTo>
                    <a:pt x="6760" y="4903"/>
                  </a:lnTo>
                  <a:cubicBezTo>
                    <a:pt x="6205" y="4290"/>
                    <a:pt x="5403" y="3905"/>
                    <a:pt x="4511" y="3905"/>
                  </a:cubicBezTo>
                  <a:cubicBezTo>
                    <a:pt x="2847" y="3905"/>
                    <a:pt x="1475" y="5264"/>
                    <a:pt x="1475" y="6941"/>
                  </a:cubicBezTo>
                  <a:cubicBezTo>
                    <a:pt x="1475" y="7158"/>
                    <a:pt x="1499" y="7369"/>
                    <a:pt x="1542" y="7574"/>
                  </a:cubicBezTo>
                  <a:lnTo>
                    <a:pt x="2" y="5681"/>
                  </a:lnTo>
                  <a:lnTo>
                    <a:pt x="2" y="6109"/>
                  </a:lnTo>
                  <a:lnTo>
                    <a:pt x="1817" y="8342"/>
                  </a:lnTo>
                  <a:cubicBezTo>
                    <a:pt x="1921" y="8539"/>
                    <a:pt x="2044" y="8724"/>
                    <a:pt x="2187" y="8894"/>
                  </a:cubicBezTo>
                  <a:lnTo>
                    <a:pt x="4" y="11177"/>
                  </a:lnTo>
                  <a:lnTo>
                    <a:pt x="4" y="11421"/>
                  </a:lnTo>
                  <a:lnTo>
                    <a:pt x="2295" y="9014"/>
                  </a:lnTo>
                  <a:cubicBezTo>
                    <a:pt x="2391" y="9114"/>
                    <a:pt x="2488" y="9208"/>
                    <a:pt x="2595" y="9295"/>
                  </a:cubicBezTo>
                  <a:lnTo>
                    <a:pt x="8733" y="16839"/>
                  </a:lnTo>
                  <a:lnTo>
                    <a:pt x="4" y="16839"/>
                  </a:lnTo>
                  <a:lnTo>
                    <a:pt x="4" y="17107"/>
                  </a:lnTo>
                  <a:lnTo>
                    <a:pt x="1286" y="17107"/>
                  </a:lnTo>
                  <a:lnTo>
                    <a:pt x="1286" y="22646"/>
                  </a:lnTo>
                  <a:lnTo>
                    <a:pt x="4" y="22646"/>
                  </a:lnTo>
                  <a:lnTo>
                    <a:pt x="4" y="22914"/>
                  </a:lnTo>
                  <a:lnTo>
                    <a:pt x="1286" y="22914"/>
                  </a:lnTo>
                  <a:lnTo>
                    <a:pt x="1286" y="27167"/>
                  </a:lnTo>
                  <a:lnTo>
                    <a:pt x="2" y="27167"/>
                  </a:lnTo>
                  <a:lnTo>
                    <a:pt x="2" y="27436"/>
                  </a:lnTo>
                  <a:lnTo>
                    <a:pt x="1285" y="27436"/>
                  </a:lnTo>
                  <a:lnTo>
                    <a:pt x="1285" y="31774"/>
                  </a:lnTo>
                  <a:cubicBezTo>
                    <a:pt x="1373" y="31852"/>
                    <a:pt x="1468" y="31920"/>
                    <a:pt x="1565" y="31987"/>
                  </a:cubicBezTo>
                  <a:lnTo>
                    <a:pt x="1565" y="27436"/>
                  </a:lnTo>
                  <a:lnTo>
                    <a:pt x="6621" y="27436"/>
                  </a:lnTo>
                  <a:lnTo>
                    <a:pt x="6621" y="32601"/>
                  </a:lnTo>
                  <a:lnTo>
                    <a:pt x="6888" y="32601"/>
                  </a:lnTo>
                  <a:lnTo>
                    <a:pt x="6888" y="27436"/>
                  </a:lnTo>
                  <a:lnTo>
                    <a:pt x="11754" y="27436"/>
                  </a:lnTo>
                  <a:lnTo>
                    <a:pt x="11754" y="32601"/>
                  </a:lnTo>
                  <a:lnTo>
                    <a:pt x="12022" y="32601"/>
                  </a:lnTo>
                  <a:lnTo>
                    <a:pt x="12022" y="27436"/>
                  </a:lnTo>
                  <a:lnTo>
                    <a:pt x="17127" y="27436"/>
                  </a:lnTo>
                  <a:lnTo>
                    <a:pt x="17127" y="32601"/>
                  </a:lnTo>
                  <a:lnTo>
                    <a:pt x="17395" y="32601"/>
                  </a:lnTo>
                  <a:lnTo>
                    <a:pt x="17395" y="27488"/>
                  </a:lnTo>
                  <a:lnTo>
                    <a:pt x="19214" y="29726"/>
                  </a:lnTo>
                  <a:cubicBezTo>
                    <a:pt x="18656" y="30278"/>
                    <a:pt x="18310" y="31043"/>
                    <a:pt x="18310" y="31881"/>
                  </a:cubicBezTo>
                  <a:cubicBezTo>
                    <a:pt x="18310" y="32130"/>
                    <a:pt x="18338" y="32369"/>
                    <a:pt x="18395" y="32598"/>
                  </a:cubicBezTo>
                  <a:lnTo>
                    <a:pt x="18788" y="32598"/>
                  </a:lnTo>
                  <a:cubicBezTo>
                    <a:pt x="18723" y="32374"/>
                    <a:pt x="18692" y="32137"/>
                    <a:pt x="18692" y="31894"/>
                  </a:cubicBezTo>
                  <a:cubicBezTo>
                    <a:pt x="18692" y="31168"/>
                    <a:pt x="18986" y="30510"/>
                    <a:pt x="19463" y="30028"/>
                  </a:cubicBezTo>
                  <a:lnTo>
                    <a:pt x="19491" y="30064"/>
                  </a:lnTo>
                  <a:lnTo>
                    <a:pt x="19707" y="29898"/>
                  </a:lnTo>
                  <a:lnTo>
                    <a:pt x="19662" y="29843"/>
                  </a:lnTo>
                  <a:cubicBezTo>
                    <a:pt x="20120" y="29464"/>
                    <a:pt x="20707" y="29236"/>
                    <a:pt x="21346" y="29236"/>
                  </a:cubicBezTo>
                  <a:cubicBezTo>
                    <a:pt x="22806" y="29236"/>
                    <a:pt x="24001" y="30432"/>
                    <a:pt x="24001" y="31891"/>
                  </a:cubicBezTo>
                  <a:cubicBezTo>
                    <a:pt x="24001" y="32137"/>
                    <a:pt x="23967" y="32372"/>
                    <a:pt x="23904" y="32596"/>
                  </a:cubicBezTo>
                  <a:lnTo>
                    <a:pt x="24297" y="32596"/>
                  </a:lnTo>
                  <a:cubicBezTo>
                    <a:pt x="24352" y="32367"/>
                    <a:pt x="24382" y="32125"/>
                    <a:pt x="24382" y="31880"/>
                  </a:cubicBezTo>
                  <a:cubicBezTo>
                    <a:pt x="24382" y="30204"/>
                    <a:pt x="23024" y="28844"/>
                    <a:pt x="21347" y="28844"/>
                  </a:cubicBezTo>
                  <a:cubicBezTo>
                    <a:pt x="20614" y="28844"/>
                    <a:pt x="19942" y="29106"/>
                    <a:pt x="19417" y="29540"/>
                  </a:cubicBezTo>
                  <a:lnTo>
                    <a:pt x="17702" y="27433"/>
                  </a:lnTo>
                  <a:lnTo>
                    <a:pt x="25030" y="27433"/>
                  </a:lnTo>
                  <a:lnTo>
                    <a:pt x="25030" y="32598"/>
                  </a:lnTo>
                  <a:lnTo>
                    <a:pt x="25298" y="32598"/>
                  </a:lnTo>
                  <a:lnTo>
                    <a:pt x="25298" y="27436"/>
                  </a:lnTo>
                  <a:lnTo>
                    <a:pt x="37811" y="27436"/>
                  </a:lnTo>
                  <a:lnTo>
                    <a:pt x="37811" y="32601"/>
                  </a:lnTo>
                  <a:lnTo>
                    <a:pt x="38078" y="32601"/>
                  </a:lnTo>
                  <a:lnTo>
                    <a:pt x="38078" y="27436"/>
                  </a:lnTo>
                  <a:lnTo>
                    <a:pt x="50021" y="27436"/>
                  </a:lnTo>
                  <a:lnTo>
                    <a:pt x="50021" y="32601"/>
                  </a:lnTo>
                  <a:lnTo>
                    <a:pt x="50289" y="32601"/>
                  </a:lnTo>
                  <a:lnTo>
                    <a:pt x="50289" y="27436"/>
                  </a:lnTo>
                  <a:lnTo>
                    <a:pt x="50927" y="27436"/>
                  </a:lnTo>
                  <a:cubicBezTo>
                    <a:pt x="50925" y="27468"/>
                    <a:pt x="50925" y="27503"/>
                    <a:pt x="50925" y="27537"/>
                  </a:cubicBezTo>
                  <a:cubicBezTo>
                    <a:pt x="50925" y="29058"/>
                    <a:pt x="52045" y="30318"/>
                    <a:pt x="53503" y="30539"/>
                  </a:cubicBezTo>
                  <a:lnTo>
                    <a:pt x="53503" y="32598"/>
                  </a:lnTo>
                  <a:lnTo>
                    <a:pt x="53772" y="32598"/>
                  </a:lnTo>
                  <a:lnTo>
                    <a:pt x="53772" y="30565"/>
                  </a:lnTo>
                  <a:cubicBezTo>
                    <a:pt x="53836" y="30569"/>
                    <a:pt x="53899" y="30572"/>
                    <a:pt x="53963" y="30572"/>
                  </a:cubicBezTo>
                  <a:cubicBezTo>
                    <a:pt x="55639" y="30572"/>
                    <a:pt x="56998" y="29213"/>
                    <a:pt x="56998" y="27537"/>
                  </a:cubicBezTo>
                  <a:cubicBezTo>
                    <a:pt x="56998" y="27503"/>
                    <a:pt x="56996" y="27468"/>
                    <a:pt x="56996" y="27436"/>
                  </a:cubicBezTo>
                  <a:lnTo>
                    <a:pt x="60492" y="27436"/>
                  </a:lnTo>
                  <a:lnTo>
                    <a:pt x="60492" y="27167"/>
                  </a:lnTo>
                  <a:lnTo>
                    <a:pt x="56975" y="27167"/>
                  </a:lnTo>
                  <a:cubicBezTo>
                    <a:pt x="56792" y="25663"/>
                    <a:pt x="55514" y="24499"/>
                    <a:pt x="53960" y="24499"/>
                  </a:cubicBezTo>
                  <a:cubicBezTo>
                    <a:pt x="53582" y="24499"/>
                    <a:pt x="53224" y="24569"/>
                    <a:pt x="52890" y="24693"/>
                  </a:cubicBezTo>
                  <a:lnTo>
                    <a:pt x="50513" y="22913"/>
                  </a:lnTo>
                  <a:lnTo>
                    <a:pt x="60413" y="22913"/>
                  </a:lnTo>
                  <a:lnTo>
                    <a:pt x="60413" y="22644"/>
                  </a:lnTo>
                  <a:lnTo>
                    <a:pt x="50289" y="22644"/>
                  </a:lnTo>
                  <a:lnTo>
                    <a:pt x="50289" y="19595"/>
                  </a:lnTo>
                  <a:lnTo>
                    <a:pt x="60413" y="19595"/>
                  </a:lnTo>
                  <a:lnTo>
                    <a:pt x="60413" y="19327"/>
                  </a:lnTo>
                  <a:lnTo>
                    <a:pt x="50289" y="19327"/>
                  </a:lnTo>
                  <a:lnTo>
                    <a:pt x="50289" y="18107"/>
                  </a:lnTo>
                  <a:lnTo>
                    <a:pt x="50300" y="18107"/>
                  </a:lnTo>
                  <a:lnTo>
                    <a:pt x="50300" y="17840"/>
                  </a:lnTo>
                  <a:lnTo>
                    <a:pt x="50289" y="17840"/>
                  </a:lnTo>
                  <a:lnTo>
                    <a:pt x="50289" y="14004"/>
                  </a:lnTo>
                  <a:lnTo>
                    <a:pt x="60413" y="14004"/>
                  </a:lnTo>
                  <a:lnTo>
                    <a:pt x="60413" y="13735"/>
                  </a:lnTo>
                  <a:lnTo>
                    <a:pt x="50289" y="13735"/>
                  </a:lnTo>
                  <a:lnTo>
                    <a:pt x="50289" y="9162"/>
                  </a:lnTo>
                  <a:lnTo>
                    <a:pt x="60413" y="9162"/>
                  </a:lnTo>
                  <a:lnTo>
                    <a:pt x="60413" y="8896"/>
                  </a:lnTo>
                  <a:lnTo>
                    <a:pt x="50289" y="8896"/>
                  </a:lnTo>
                  <a:lnTo>
                    <a:pt x="50289" y="6825"/>
                  </a:lnTo>
                  <a:lnTo>
                    <a:pt x="60413" y="6825"/>
                  </a:lnTo>
                  <a:lnTo>
                    <a:pt x="60413" y="6557"/>
                  </a:lnTo>
                  <a:lnTo>
                    <a:pt x="50289" y="6557"/>
                  </a:lnTo>
                  <a:lnTo>
                    <a:pt x="50289" y="3636"/>
                  </a:lnTo>
                  <a:lnTo>
                    <a:pt x="60413" y="3636"/>
                  </a:lnTo>
                  <a:lnTo>
                    <a:pt x="60413" y="3368"/>
                  </a:lnTo>
                  <a:lnTo>
                    <a:pt x="50289" y="3368"/>
                  </a:lnTo>
                  <a:lnTo>
                    <a:pt x="50289" y="719"/>
                  </a:lnTo>
                  <a:lnTo>
                    <a:pt x="50021" y="719"/>
                  </a:lnTo>
                  <a:lnTo>
                    <a:pt x="50021" y="3374"/>
                  </a:lnTo>
                  <a:lnTo>
                    <a:pt x="38078" y="3374"/>
                  </a:lnTo>
                  <a:lnTo>
                    <a:pt x="38078" y="1"/>
                  </a:lnTo>
                  <a:lnTo>
                    <a:pt x="37811" y="1"/>
                  </a:lnTo>
                  <a:lnTo>
                    <a:pt x="37811" y="3374"/>
                  </a:lnTo>
                  <a:lnTo>
                    <a:pt x="29590" y="3374"/>
                  </a:lnTo>
                  <a:lnTo>
                    <a:pt x="29590" y="1"/>
                  </a:lnTo>
                  <a:lnTo>
                    <a:pt x="29323" y="1"/>
                  </a:lnTo>
                  <a:lnTo>
                    <a:pt x="29323" y="3374"/>
                  </a:lnTo>
                  <a:lnTo>
                    <a:pt x="25295" y="3374"/>
                  </a:lnTo>
                  <a:lnTo>
                    <a:pt x="25295" y="1"/>
                  </a:lnTo>
                  <a:lnTo>
                    <a:pt x="25029" y="1"/>
                  </a:lnTo>
                  <a:lnTo>
                    <a:pt x="25029" y="3374"/>
                  </a:lnTo>
                  <a:lnTo>
                    <a:pt x="17394" y="3374"/>
                  </a:lnTo>
                  <a:lnTo>
                    <a:pt x="1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5000" y="491110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559913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34;p2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oogle Shape;38;p2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 rot="-442">
            <a:off x="1042970" y="4123417"/>
            <a:ext cx="4667400" cy="4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ctrTitle"/>
          </p:nvPr>
        </p:nvSpPr>
        <p:spPr>
          <a:xfrm>
            <a:off x="1040700" y="806288"/>
            <a:ext cx="4710000" cy="30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3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29"/>
          <p:cNvGrpSpPr/>
          <p:nvPr/>
        </p:nvGrpSpPr>
        <p:grpSpPr>
          <a:xfrm>
            <a:off x="-26" y="0"/>
            <a:ext cx="9143971" cy="5143381"/>
            <a:chOff x="-26" y="0"/>
            <a:chExt cx="9143971" cy="5143381"/>
          </a:xfrm>
        </p:grpSpPr>
        <p:sp>
          <p:nvSpPr>
            <p:cNvPr id="1022" name="Google Shape;1022;p29"/>
            <p:cNvSpPr/>
            <p:nvPr/>
          </p:nvSpPr>
          <p:spPr>
            <a:xfrm>
              <a:off x="-26" y="79"/>
              <a:ext cx="9143971" cy="5143302"/>
            </a:xfrm>
            <a:custGeom>
              <a:avLst/>
              <a:gdLst/>
              <a:ahLst/>
              <a:cxnLst/>
              <a:rect l="l" t="t" r="r" b="b"/>
              <a:pathLst>
                <a:path w="60492" h="32600" extrusionOk="0">
                  <a:moveTo>
                    <a:pt x="6555" y="1294"/>
                  </a:moveTo>
                  <a:cubicBezTo>
                    <a:pt x="8016" y="1294"/>
                    <a:pt x="9211" y="2490"/>
                    <a:pt x="9211" y="3949"/>
                  </a:cubicBezTo>
                  <a:cubicBezTo>
                    <a:pt x="9211" y="5412"/>
                    <a:pt x="8016" y="6606"/>
                    <a:pt x="6555" y="6606"/>
                  </a:cubicBezTo>
                  <a:cubicBezTo>
                    <a:pt x="5094" y="6606"/>
                    <a:pt x="3900" y="5410"/>
                    <a:pt x="3900" y="3949"/>
                  </a:cubicBezTo>
                  <a:cubicBezTo>
                    <a:pt x="3900" y="2490"/>
                    <a:pt x="5094" y="1294"/>
                    <a:pt x="6555" y="1294"/>
                  </a:cubicBezTo>
                  <a:close/>
                  <a:moveTo>
                    <a:pt x="10215" y="4319"/>
                  </a:moveTo>
                  <a:lnTo>
                    <a:pt x="10215" y="8411"/>
                  </a:lnTo>
                  <a:lnTo>
                    <a:pt x="7904" y="6669"/>
                  </a:lnTo>
                  <a:cubicBezTo>
                    <a:pt x="8793" y="6225"/>
                    <a:pt x="9440" y="5348"/>
                    <a:pt x="9567" y="4319"/>
                  </a:cubicBezTo>
                  <a:close/>
                  <a:moveTo>
                    <a:pt x="48478" y="4319"/>
                  </a:moveTo>
                  <a:lnTo>
                    <a:pt x="48478" y="8575"/>
                  </a:lnTo>
                  <a:lnTo>
                    <a:pt x="46827" y="8575"/>
                  </a:lnTo>
                  <a:lnTo>
                    <a:pt x="43384" y="4332"/>
                  </a:lnTo>
                  <a:lnTo>
                    <a:pt x="43384" y="4319"/>
                  </a:lnTo>
                  <a:close/>
                  <a:moveTo>
                    <a:pt x="22423" y="4320"/>
                  </a:moveTo>
                  <a:lnTo>
                    <a:pt x="22423" y="8577"/>
                  </a:lnTo>
                  <a:lnTo>
                    <a:pt x="10481" y="8577"/>
                  </a:lnTo>
                  <a:lnTo>
                    <a:pt x="10481" y="4320"/>
                  </a:lnTo>
                  <a:close/>
                  <a:moveTo>
                    <a:pt x="35201" y="4320"/>
                  </a:moveTo>
                  <a:lnTo>
                    <a:pt x="35201" y="8577"/>
                  </a:lnTo>
                  <a:lnTo>
                    <a:pt x="22677" y="8577"/>
                  </a:lnTo>
                  <a:lnTo>
                    <a:pt x="22677" y="4320"/>
                  </a:lnTo>
                  <a:close/>
                  <a:moveTo>
                    <a:pt x="43016" y="4320"/>
                  </a:moveTo>
                  <a:lnTo>
                    <a:pt x="43105" y="4435"/>
                  </a:lnTo>
                  <a:lnTo>
                    <a:pt x="43105" y="8577"/>
                  </a:lnTo>
                  <a:lnTo>
                    <a:pt x="35470" y="8577"/>
                  </a:lnTo>
                  <a:lnTo>
                    <a:pt x="35470" y="4320"/>
                  </a:lnTo>
                  <a:close/>
                  <a:moveTo>
                    <a:pt x="43373" y="4766"/>
                  </a:moveTo>
                  <a:lnTo>
                    <a:pt x="46472" y="8577"/>
                  </a:lnTo>
                  <a:lnTo>
                    <a:pt x="43373" y="8577"/>
                  </a:lnTo>
                  <a:lnTo>
                    <a:pt x="43373" y="4766"/>
                  </a:lnTo>
                  <a:close/>
                  <a:moveTo>
                    <a:pt x="53612" y="4320"/>
                  </a:moveTo>
                  <a:lnTo>
                    <a:pt x="53612" y="8577"/>
                  </a:lnTo>
                  <a:lnTo>
                    <a:pt x="48746" y="8577"/>
                  </a:lnTo>
                  <a:lnTo>
                    <a:pt x="48746" y="4320"/>
                  </a:lnTo>
                  <a:close/>
                  <a:moveTo>
                    <a:pt x="58934" y="4320"/>
                  </a:moveTo>
                  <a:lnTo>
                    <a:pt x="58934" y="8577"/>
                  </a:lnTo>
                  <a:lnTo>
                    <a:pt x="53877" y="8577"/>
                  </a:lnTo>
                  <a:lnTo>
                    <a:pt x="53877" y="4320"/>
                  </a:lnTo>
                  <a:close/>
                  <a:moveTo>
                    <a:pt x="48478" y="8842"/>
                  </a:moveTo>
                  <a:lnTo>
                    <a:pt x="48478" y="10608"/>
                  </a:lnTo>
                  <a:lnTo>
                    <a:pt x="47043" y="8842"/>
                  </a:lnTo>
                  <a:close/>
                  <a:moveTo>
                    <a:pt x="46700" y="8842"/>
                  </a:moveTo>
                  <a:lnTo>
                    <a:pt x="48213" y="10697"/>
                  </a:lnTo>
                  <a:lnTo>
                    <a:pt x="43384" y="10697"/>
                  </a:lnTo>
                  <a:lnTo>
                    <a:pt x="43384" y="8842"/>
                  </a:lnTo>
                  <a:close/>
                  <a:moveTo>
                    <a:pt x="22410" y="8842"/>
                  </a:moveTo>
                  <a:lnTo>
                    <a:pt x="22410" y="12171"/>
                  </a:lnTo>
                  <a:cubicBezTo>
                    <a:pt x="21902" y="11243"/>
                    <a:pt x="20898" y="10608"/>
                    <a:pt x="19768" y="10608"/>
                  </a:cubicBezTo>
                  <a:cubicBezTo>
                    <a:pt x="18205" y="10608"/>
                    <a:pt x="16921" y="11788"/>
                    <a:pt x="16744" y="13314"/>
                  </a:cubicBezTo>
                  <a:lnTo>
                    <a:pt x="10786" y="8842"/>
                  </a:lnTo>
                  <a:close/>
                  <a:moveTo>
                    <a:pt x="10481" y="8943"/>
                  </a:moveTo>
                  <a:lnTo>
                    <a:pt x="16400" y="13378"/>
                  </a:lnTo>
                  <a:lnTo>
                    <a:pt x="10481" y="13378"/>
                  </a:lnTo>
                  <a:lnTo>
                    <a:pt x="10481" y="8943"/>
                  </a:lnTo>
                  <a:close/>
                  <a:moveTo>
                    <a:pt x="19769" y="10989"/>
                  </a:moveTo>
                  <a:cubicBezTo>
                    <a:pt x="21140" y="10989"/>
                    <a:pt x="22270" y="12031"/>
                    <a:pt x="22410" y="13378"/>
                  </a:cubicBezTo>
                  <a:lnTo>
                    <a:pt x="17127" y="13378"/>
                  </a:lnTo>
                  <a:cubicBezTo>
                    <a:pt x="17265" y="12044"/>
                    <a:pt x="18396" y="10989"/>
                    <a:pt x="19769" y="10989"/>
                  </a:cubicBezTo>
                  <a:close/>
                  <a:moveTo>
                    <a:pt x="48417" y="10965"/>
                  </a:moveTo>
                  <a:lnTo>
                    <a:pt x="48466" y="11029"/>
                  </a:lnTo>
                  <a:lnTo>
                    <a:pt x="48466" y="11041"/>
                  </a:lnTo>
                  <a:lnTo>
                    <a:pt x="48478" y="11041"/>
                  </a:lnTo>
                  <a:lnTo>
                    <a:pt x="51196" y="14382"/>
                  </a:lnTo>
                  <a:lnTo>
                    <a:pt x="43370" y="14382"/>
                  </a:lnTo>
                  <a:lnTo>
                    <a:pt x="43370" y="10965"/>
                  </a:lnTo>
                  <a:close/>
                  <a:moveTo>
                    <a:pt x="53612" y="8832"/>
                  </a:moveTo>
                  <a:lnTo>
                    <a:pt x="53612" y="14382"/>
                  </a:lnTo>
                  <a:lnTo>
                    <a:pt x="51553" y="14382"/>
                  </a:lnTo>
                  <a:lnTo>
                    <a:pt x="48746" y="10927"/>
                  </a:lnTo>
                  <a:lnTo>
                    <a:pt x="48746" y="8832"/>
                  </a:lnTo>
                  <a:close/>
                  <a:moveTo>
                    <a:pt x="58934" y="8829"/>
                  </a:moveTo>
                  <a:lnTo>
                    <a:pt x="58934" y="14382"/>
                  </a:lnTo>
                  <a:lnTo>
                    <a:pt x="53877" y="14382"/>
                  </a:lnTo>
                  <a:lnTo>
                    <a:pt x="53877" y="8829"/>
                  </a:lnTo>
                  <a:close/>
                  <a:moveTo>
                    <a:pt x="22423" y="13643"/>
                  </a:moveTo>
                  <a:cubicBezTo>
                    <a:pt x="22423" y="15106"/>
                    <a:pt x="21229" y="16298"/>
                    <a:pt x="19768" y="16298"/>
                  </a:cubicBezTo>
                  <a:cubicBezTo>
                    <a:pt x="18344" y="16298"/>
                    <a:pt x="17177" y="15168"/>
                    <a:pt x="17124" y="13744"/>
                  </a:cubicBezTo>
                  <a:lnTo>
                    <a:pt x="17201" y="13643"/>
                  </a:lnTo>
                  <a:close/>
                  <a:moveTo>
                    <a:pt x="35216" y="8832"/>
                  </a:moveTo>
                  <a:lnTo>
                    <a:pt x="35216" y="11878"/>
                  </a:lnTo>
                  <a:lnTo>
                    <a:pt x="33972" y="11878"/>
                  </a:lnTo>
                  <a:lnTo>
                    <a:pt x="33972" y="12145"/>
                  </a:lnTo>
                  <a:lnTo>
                    <a:pt x="35216" y="12145"/>
                  </a:lnTo>
                  <a:lnTo>
                    <a:pt x="35216" y="17468"/>
                  </a:lnTo>
                  <a:lnTo>
                    <a:pt x="33972" y="17468"/>
                  </a:lnTo>
                  <a:lnTo>
                    <a:pt x="33972" y="17737"/>
                  </a:lnTo>
                  <a:lnTo>
                    <a:pt x="35216" y="17737"/>
                  </a:lnTo>
                  <a:lnTo>
                    <a:pt x="35216" y="22310"/>
                  </a:lnTo>
                  <a:lnTo>
                    <a:pt x="33972" y="22310"/>
                  </a:lnTo>
                  <a:lnTo>
                    <a:pt x="33972" y="22576"/>
                  </a:lnTo>
                  <a:lnTo>
                    <a:pt x="35216" y="22576"/>
                  </a:lnTo>
                  <a:lnTo>
                    <a:pt x="35216" y="24648"/>
                  </a:lnTo>
                  <a:lnTo>
                    <a:pt x="22691" y="24648"/>
                  </a:lnTo>
                  <a:lnTo>
                    <a:pt x="22691" y="14498"/>
                  </a:lnTo>
                  <a:cubicBezTo>
                    <a:pt x="22767" y="14230"/>
                    <a:pt x="22817" y="13940"/>
                    <a:pt x="22817" y="13647"/>
                  </a:cubicBezTo>
                  <a:lnTo>
                    <a:pt x="22817" y="13379"/>
                  </a:lnTo>
                  <a:lnTo>
                    <a:pt x="22805" y="13379"/>
                  </a:lnTo>
                  <a:cubicBezTo>
                    <a:pt x="22792" y="13177"/>
                    <a:pt x="22755" y="12985"/>
                    <a:pt x="22691" y="12794"/>
                  </a:cubicBezTo>
                  <a:lnTo>
                    <a:pt x="22691" y="8832"/>
                  </a:lnTo>
                  <a:close/>
                  <a:moveTo>
                    <a:pt x="16731" y="13643"/>
                  </a:moveTo>
                  <a:cubicBezTo>
                    <a:pt x="16731" y="15270"/>
                    <a:pt x="18028" y="16604"/>
                    <a:pt x="19641" y="16678"/>
                  </a:cubicBezTo>
                  <a:lnTo>
                    <a:pt x="19641" y="24658"/>
                  </a:lnTo>
                  <a:lnTo>
                    <a:pt x="10481" y="24658"/>
                  </a:lnTo>
                  <a:lnTo>
                    <a:pt x="10481" y="13643"/>
                  </a:lnTo>
                  <a:close/>
                  <a:moveTo>
                    <a:pt x="22423" y="15131"/>
                  </a:moveTo>
                  <a:lnTo>
                    <a:pt x="22423" y="24658"/>
                  </a:lnTo>
                  <a:lnTo>
                    <a:pt x="20010" y="24658"/>
                  </a:lnTo>
                  <a:lnTo>
                    <a:pt x="20010" y="16681"/>
                  </a:lnTo>
                  <a:cubicBezTo>
                    <a:pt x="21052" y="16604"/>
                    <a:pt x="21942" y="15995"/>
                    <a:pt x="22423" y="15131"/>
                  </a:cubicBezTo>
                  <a:close/>
                  <a:moveTo>
                    <a:pt x="43105" y="8842"/>
                  </a:moveTo>
                  <a:lnTo>
                    <a:pt x="43105" y="24658"/>
                  </a:lnTo>
                  <a:lnTo>
                    <a:pt x="35470" y="24658"/>
                  </a:lnTo>
                  <a:lnTo>
                    <a:pt x="35470" y="8842"/>
                  </a:lnTo>
                  <a:close/>
                  <a:moveTo>
                    <a:pt x="51414" y="14648"/>
                  </a:moveTo>
                  <a:lnTo>
                    <a:pt x="57207" y="21762"/>
                  </a:lnTo>
                  <a:cubicBezTo>
                    <a:pt x="56825" y="21596"/>
                    <a:pt x="56418" y="21509"/>
                    <a:pt x="55974" y="21509"/>
                  </a:cubicBezTo>
                  <a:cubicBezTo>
                    <a:pt x="54298" y="21509"/>
                    <a:pt x="52940" y="22867"/>
                    <a:pt x="52940" y="24544"/>
                  </a:cubicBezTo>
                  <a:lnTo>
                    <a:pt x="52940" y="24658"/>
                  </a:lnTo>
                  <a:lnTo>
                    <a:pt x="43373" y="24658"/>
                  </a:lnTo>
                  <a:lnTo>
                    <a:pt x="43373" y="14648"/>
                  </a:lnTo>
                  <a:close/>
                  <a:moveTo>
                    <a:pt x="55974" y="21889"/>
                  </a:moveTo>
                  <a:cubicBezTo>
                    <a:pt x="57448" y="21889"/>
                    <a:pt x="58630" y="23083"/>
                    <a:pt x="58630" y="24544"/>
                  </a:cubicBezTo>
                  <a:cubicBezTo>
                    <a:pt x="58630" y="26005"/>
                    <a:pt x="57435" y="27199"/>
                    <a:pt x="55974" y="27199"/>
                  </a:cubicBezTo>
                  <a:cubicBezTo>
                    <a:pt x="54513" y="27199"/>
                    <a:pt x="53319" y="26005"/>
                    <a:pt x="53319" y="24544"/>
                  </a:cubicBezTo>
                  <a:cubicBezTo>
                    <a:pt x="53319" y="23083"/>
                    <a:pt x="54513" y="21889"/>
                    <a:pt x="55974" y="21889"/>
                  </a:cubicBezTo>
                  <a:close/>
                  <a:moveTo>
                    <a:pt x="19641" y="24926"/>
                  </a:moveTo>
                  <a:lnTo>
                    <a:pt x="19641" y="27847"/>
                  </a:lnTo>
                  <a:lnTo>
                    <a:pt x="10481" y="27847"/>
                  </a:lnTo>
                  <a:lnTo>
                    <a:pt x="10481" y="24926"/>
                  </a:lnTo>
                  <a:close/>
                  <a:moveTo>
                    <a:pt x="22423" y="24926"/>
                  </a:moveTo>
                  <a:lnTo>
                    <a:pt x="22423" y="27847"/>
                  </a:lnTo>
                  <a:lnTo>
                    <a:pt x="20010" y="27847"/>
                  </a:lnTo>
                  <a:lnTo>
                    <a:pt x="20010" y="24926"/>
                  </a:lnTo>
                  <a:close/>
                  <a:moveTo>
                    <a:pt x="35216" y="24926"/>
                  </a:moveTo>
                  <a:lnTo>
                    <a:pt x="35216" y="27847"/>
                  </a:lnTo>
                  <a:lnTo>
                    <a:pt x="22691" y="27847"/>
                  </a:lnTo>
                  <a:lnTo>
                    <a:pt x="22691" y="24926"/>
                  </a:lnTo>
                  <a:close/>
                  <a:moveTo>
                    <a:pt x="43105" y="24926"/>
                  </a:moveTo>
                  <a:lnTo>
                    <a:pt x="43105" y="27847"/>
                  </a:lnTo>
                  <a:lnTo>
                    <a:pt x="35470" y="27847"/>
                  </a:lnTo>
                  <a:lnTo>
                    <a:pt x="35470" y="24926"/>
                  </a:lnTo>
                  <a:close/>
                  <a:moveTo>
                    <a:pt x="52962" y="24926"/>
                  </a:moveTo>
                  <a:cubicBezTo>
                    <a:pt x="53039" y="25484"/>
                    <a:pt x="53255" y="25992"/>
                    <a:pt x="53584" y="26412"/>
                  </a:cubicBezTo>
                  <a:lnTo>
                    <a:pt x="52213" y="27847"/>
                  </a:lnTo>
                  <a:lnTo>
                    <a:pt x="43370" y="27847"/>
                  </a:lnTo>
                  <a:lnTo>
                    <a:pt x="43370" y="24926"/>
                  </a:lnTo>
                  <a:close/>
                  <a:moveTo>
                    <a:pt x="30924" y="28115"/>
                  </a:moveTo>
                  <a:lnTo>
                    <a:pt x="30924" y="32013"/>
                  </a:lnTo>
                  <a:lnTo>
                    <a:pt x="22691" y="32013"/>
                  </a:lnTo>
                  <a:lnTo>
                    <a:pt x="22691" y="28115"/>
                  </a:lnTo>
                  <a:close/>
                  <a:moveTo>
                    <a:pt x="35204" y="28115"/>
                  </a:moveTo>
                  <a:lnTo>
                    <a:pt x="35204" y="32013"/>
                  </a:lnTo>
                  <a:lnTo>
                    <a:pt x="31176" y="32013"/>
                  </a:lnTo>
                  <a:lnTo>
                    <a:pt x="31176" y="28115"/>
                  </a:lnTo>
                  <a:close/>
                  <a:moveTo>
                    <a:pt x="43105" y="28115"/>
                  </a:moveTo>
                  <a:lnTo>
                    <a:pt x="43105" y="32013"/>
                  </a:lnTo>
                  <a:lnTo>
                    <a:pt x="35470" y="32013"/>
                  </a:lnTo>
                  <a:lnTo>
                    <a:pt x="35470" y="28115"/>
                  </a:lnTo>
                  <a:close/>
                  <a:moveTo>
                    <a:pt x="6714" y="0"/>
                  </a:moveTo>
                  <a:lnTo>
                    <a:pt x="6714" y="915"/>
                  </a:lnTo>
                  <a:lnTo>
                    <a:pt x="6523" y="915"/>
                  </a:lnTo>
                  <a:cubicBezTo>
                    <a:pt x="4846" y="915"/>
                    <a:pt x="3488" y="2273"/>
                    <a:pt x="3488" y="3949"/>
                  </a:cubicBezTo>
                  <a:lnTo>
                    <a:pt x="3488" y="4052"/>
                  </a:lnTo>
                  <a:lnTo>
                    <a:pt x="1" y="4052"/>
                  </a:lnTo>
                  <a:lnTo>
                    <a:pt x="1" y="4319"/>
                  </a:lnTo>
                  <a:lnTo>
                    <a:pt x="3499" y="4319"/>
                  </a:lnTo>
                  <a:cubicBezTo>
                    <a:pt x="3677" y="5819"/>
                    <a:pt x="4960" y="6987"/>
                    <a:pt x="6510" y="6987"/>
                  </a:cubicBezTo>
                  <a:cubicBezTo>
                    <a:pt x="6892" y="6987"/>
                    <a:pt x="7247" y="6923"/>
                    <a:pt x="7577" y="6796"/>
                  </a:cubicBezTo>
                  <a:lnTo>
                    <a:pt x="9953" y="8575"/>
                  </a:lnTo>
                  <a:lnTo>
                    <a:pt x="56" y="8575"/>
                  </a:lnTo>
                  <a:lnTo>
                    <a:pt x="56" y="8842"/>
                  </a:lnTo>
                  <a:lnTo>
                    <a:pt x="10188" y="8842"/>
                  </a:lnTo>
                  <a:lnTo>
                    <a:pt x="10188" y="13378"/>
                  </a:lnTo>
                  <a:lnTo>
                    <a:pt x="10175" y="13378"/>
                  </a:lnTo>
                  <a:lnTo>
                    <a:pt x="10175" y="13645"/>
                  </a:lnTo>
                  <a:lnTo>
                    <a:pt x="10188" y="13645"/>
                  </a:lnTo>
                  <a:lnTo>
                    <a:pt x="10188" y="24660"/>
                  </a:lnTo>
                  <a:lnTo>
                    <a:pt x="63" y="24660"/>
                  </a:lnTo>
                  <a:lnTo>
                    <a:pt x="63" y="24928"/>
                  </a:lnTo>
                  <a:lnTo>
                    <a:pt x="10188" y="24928"/>
                  </a:lnTo>
                  <a:lnTo>
                    <a:pt x="10188" y="27847"/>
                  </a:lnTo>
                  <a:lnTo>
                    <a:pt x="63" y="27847"/>
                  </a:lnTo>
                  <a:lnTo>
                    <a:pt x="63" y="28115"/>
                  </a:lnTo>
                  <a:lnTo>
                    <a:pt x="10188" y="28115"/>
                  </a:lnTo>
                  <a:lnTo>
                    <a:pt x="10188" y="30771"/>
                  </a:lnTo>
                  <a:lnTo>
                    <a:pt x="10456" y="30771"/>
                  </a:lnTo>
                  <a:lnTo>
                    <a:pt x="10456" y="28115"/>
                  </a:lnTo>
                  <a:lnTo>
                    <a:pt x="22399" y="28115"/>
                  </a:lnTo>
                  <a:lnTo>
                    <a:pt x="22399" y="32015"/>
                  </a:lnTo>
                  <a:lnTo>
                    <a:pt x="1604" y="32015"/>
                  </a:lnTo>
                  <a:cubicBezTo>
                    <a:pt x="1756" y="32117"/>
                    <a:pt x="1917" y="32206"/>
                    <a:pt x="2084" y="32283"/>
                  </a:cubicBezTo>
                  <a:lnTo>
                    <a:pt x="22423" y="32283"/>
                  </a:lnTo>
                  <a:lnTo>
                    <a:pt x="22423" y="32600"/>
                  </a:lnTo>
                  <a:lnTo>
                    <a:pt x="22691" y="32600"/>
                  </a:lnTo>
                  <a:lnTo>
                    <a:pt x="22691" y="32283"/>
                  </a:lnTo>
                  <a:lnTo>
                    <a:pt x="30924" y="32283"/>
                  </a:lnTo>
                  <a:lnTo>
                    <a:pt x="30924" y="32600"/>
                  </a:lnTo>
                  <a:lnTo>
                    <a:pt x="31191" y="32600"/>
                  </a:lnTo>
                  <a:lnTo>
                    <a:pt x="31191" y="32283"/>
                  </a:lnTo>
                  <a:lnTo>
                    <a:pt x="35219" y="32283"/>
                  </a:lnTo>
                  <a:lnTo>
                    <a:pt x="35219" y="32600"/>
                  </a:lnTo>
                  <a:lnTo>
                    <a:pt x="35471" y="32600"/>
                  </a:lnTo>
                  <a:lnTo>
                    <a:pt x="35471" y="32283"/>
                  </a:lnTo>
                  <a:lnTo>
                    <a:pt x="43106" y="32283"/>
                  </a:lnTo>
                  <a:lnTo>
                    <a:pt x="43106" y="32600"/>
                  </a:lnTo>
                  <a:lnTo>
                    <a:pt x="43387" y="32600"/>
                  </a:lnTo>
                  <a:lnTo>
                    <a:pt x="43387" y="32283"/>
                  </a:lnTo>
                  <a:lnTo>
                    <a:pt x="58400" y="32283"/>
                  </a:lnTo>
                  <a:cubicBezTo>
                    <a:pt x="58570" y="32207"/>
                    <a:pt x="58730" y="32119"/>
                    <a:pt x="58884" y="32015"/>
                  </a:cubicBezTo>
                  <a:lnTo>
                    <a:pt x="43387" y="32015"/>
                  </a:lnTo>
                  <a:lnTo>
                    <a:pt x="43387" y="28115"/>
                  </a:lnTo>
                  <a:lnTo>
                    <a:pt x="51974" y="28115"/>
                  </a:lnTo>
                  <a:lnTo>
                    <a:pt x="50323" y="29830"/>
                  </a:lnTo>
                  <a:lnTo>
                    <a:pt x="50474" y="29970"/>
                  </a:lnTo>
                  <a:lnTo>
                    <a:pt x="52265" y="28102"/>
                  </a:lnTo>
                  <a:lnTo>
                    <a:pt x="60490" y="28102"/>
                  </a:lnTo>
                  <a:lnTo>
                    <a:pt x="60490" y="27847"/>
                  </a:lnTo>
                  <a:lnTo>
                    <a:pt x="52506" y="27847"/>
                  </a:lnTo>
                  <a:lnTo>
                    <a:pt x="53726" y="26577"/>
                  </a:lnTo>
                  <a:cubicBezTo>
                    <a:pt x="54284" y="27199"/>
                    <a:pt x="55084" y="27582"/>
                    <a:pt x="55987" y="27582"/>
                  </a:cubicBezTo>
                  <a:cubicBezTo>
                    <a:pt x="57664" y="27582"/>
                    <a:pt x="59022" y="26222"/>
                    <a:pt x="59022" y="24545"/>
                  </a:cubicBezTo>
                  <a:cubicBezTo>
                    <a:pt x="59022" y="24330"/>
                    <a:pt x="58998" y="24114"/>
                    <a:pt x="58958" y="23910"/>
                  </a:cubicBezTo>
                  <a:lnTo>
                    <a:pt x="58958" y="23910"/>
                  </a:lnTo>
                  <a:lnTo>
                    <a:pt x="60489" y="25794"/>
                  </a:lnTo>
                  <a:lnTo>
                    <a:pt x="60489" y="25330"/>
                  </a:lnTo>
                  <a:lnTo>
                    <a:pt x="58704" y="23137"/>
                  </a:lnTo>
                  <a:cubicBezTo>
                    <a:pt x="58601" y="22933"/>
                    <a:pt x="58476" y="22755"/>
                    <a:pt x="58334" y="22579"/>
                  </a:cubicBezTo>
                  <a:lnTo>
                    <a:pt x="60487" y="20333"/>
                  </a:lnTo>
                  <a:lnTo>
                    <a:pt x="60487" y="20101"/>
                  </a:lnTo>
                  <a:lnTo>
                    <a:pt x="58236" y="22461"/>
                  </a:lnTo>
                  <a:cubicBezTo>
                    <a:pt x="58135" y="22360"/>
                    <a:pt x="58033" y="22258"/>
                    <a:pt x="57931" y="22168"/>
                  </a:cubicBezTo>
                  <a:lnTo>
                    <a:pt x="51808" y="14635"/>
                  </a:lnTo>
                  <a:lnTo>
                    <a:pt x="60492" y="14635"/>
                  </a:lnTo>
                  <a:lnTo>
                    <a:pt x="60492" y="14368"/>
                  </a:lnTo>
                  <a:lnTo>
                    <a:pt x="59253" y="14368"/>
                  </a:lnTo>
                  <a:lnTo>
                    <a:pt x="59253" y="8818"/>
                  </a:lnTo>
                  <a:lnTo>
                    <a:pt x="60490" y="8818"/>
                  </a:lnTo>
                  <a:lnTo>
                    <a:pt x="60490" y="8549"/>
                  </a:lnTo>
                  <a:lnTo>
                    <a:pt x="59253" y="8549"/>
                  </a:lnTo>
                  <a:lnTo>
                    <a:pt x="59253" y="4319"/>
                  </a:lnTo>
                  <a:lnTo>
                    <a:pt x="60490" y="4319"/>
                  </a:lnTo>
                  <a:lnTo>
                    <a:pt x="60490" y="4052"/>
                  </a:lnTo>
                  <a:lnTo>
                    <a:pt x="59213" y="4052"/>
                  </a:lnTo>
                  <a:lnTo>
                    <a:pt x="59213" y="829"/>
                  </a:lnTo>
                  <a:cubicBezTo>
                    <a:pt x="59123" y="752"/>
                    <a:pt x="59029" y="682"/>
                    <a:pt x="58934" y="616"/>
                  </a:cubicBezTo>
                  <a:lnTo>
                    <a:pt x="58934" y="4052"/>
                  </a:lnTo>
                  <a:lnTo>
                    <a:pt x="53877" y="4052"/>
                  </a:lnTo>
                  <a:lnTo>
                    <a:pt x="53877" y="0"/>
                  </a:lnTo>
                  <a:lnTo>
                    <a:pt x="53610" y="0"/>
                  </a:lnTo>
                  <a:lnTo>
                    <a:pt x="53610" y="4052"/>
                  </a:lnTo>
                  <a:lnTo>
                    <a:pt x="48743" y="4052"/>
                  </a:lnTo>
                  <a:lnTo>
                    <a:pt x="48743" y="0"/>
                  </a:lnTo>
                  <a:lnTo>
                    <a:pt x="48476" y="0"/>
                  </a:lnTo>
                  <a:lnTo>
                    <a:pt x="48476" y="4052"/>
                  </a:lnTo>
                  <a:lnTo>
                    <a:pt x="43383" y="4052"/>
                  </a:lnTo>
                  <a:lnTo>
                    <a:pt x="43383" y="0"/>
                  </a:lnTo>
                  <a:lnTo>
                    <a:pt x="43115" y="0"/>
                  </a:lnTo>
                  <a:lnTo>
                    <a:pt x="43115" y="4014"/>
                  </a:lnTo>
                  <a:lnTo>
                    <a:pt x="41285" y="1765"/>
                  </a:lnTo>
                  <a:cubicBezTo>
                    <a:pt x="41756" y="1306"/>
                    <a:pt x="42073" y="685"/>
                    <a:pt x="42161" y="0"/>
                  </a:cubicBezTo>
                  <a:lnTo>
                    <a:pt x="41773" y="0"/>
                  </a:lnTo>
                  <a:cubicBezTo>
                    <a:pt x="41688" y="558"/>
                    <a:pt x="41422" y="1057"/>
                    <a:pt x="41043" y="1448"/>
                  </a:cubicBezTo>
                  <a:lnTo>
                    <a:pt x="41019" y="1410"/>
                  </a:lnTo>
                  <a:lnTo>
                    <a:pt x="40814" y="1577"/>
                  </a:lnTo>
                  <a:lnTo>
                    <a:pt x="40852" y="1627"/>
                  </a:lnTo>
                  <a:cubicBezTo>
                    <a:pt x="40381" y="2020"/>
                    <a:pt x="39786" y="2249"/>
                    <a:pt x="39151" y="2249"/>
                  </a:cubicBezTo>
                  <a:cubicBezTo>
                    <a:pt x="37830" y="2249"/>
                    <a:pt x="36725" y="1271"/>
                    <a:pt x="36527" y="0"/>
                  </a:cubicBezTo>
                  <a:lnTo>
                    <a:pt x="36140" y="0"/>
                  </a:lnTo>
                  <a:cubicBezTo>
                    <a:pt x="36333" y="1491"/>
                    <a:pt x="37606" y="2642"/>
                    <a:pt x="39149" y="2642"/>
                  </a:cubicBezTo>
                  <a:cubicBezTo>
                    <a:pt x="39886" y="2642"/>
                    <a:pt x="40559" y="2376"/>
                    <a:pt x="41080" y="1943"/>
                  </a:cubicBezTo>
                  <a:lnTo>
                    <a:pt x="42796" y="4052"/>
                  </a:lnTo>
                  <a:lnTo>
                    <a:pt x="35465" y="4052"/>
                  </a:lnTo>
                  <a:lnTo>
                    <a:pt x="35465" y="0"/>
                  </a:lnTo>
                  <a:lnTo>
                    <a:pt x="35199" y="0"/>
                  </a:lnTo>
                  <a:lnTo>
                    <a:pt x="35199" y="4052"/>
                  </a:lnTo>
                  <a:lnTo>
                    <a:pt x="22673" y="4052"/>
                  </a:lnTo>
                  <a:lnTo>
                    <a:pt x="22673" y="0"/>
                  </a:lnTo>
                  <a:lnTo>
                    <a:pt x="22406" y="0"/>
                  </a:lnTo>
                  <a:lnTo>
                    <a:pt x="22406" y="4052"/>
                  </a:lnTo>
                  <a:lnTo>
                    <a:pt x="10462" y="4052"/>
                  </a:lnTo>
                  <a:lnTo>
                    <a:pt x="10462" y="0"/>
                  </a:lnTo>
                  <a:lnTo>
                    <a:pt x="10195" y="0"/>
                  </a:lnTo>
                  <a:lnTo>
                    <a:pt x="10195" y="4052"/>
                  </a:lnTo>
                  <a:lnTo>
                    <a:pt x="9560" y="4052"/>
                  </a:lnTo>
                  <a:lnTo>
                    <a:pt x="9560" y="3949"/>
                  </a:lnTo>
                  <a:cubicBezTo>
                    <a:pt x="9560" y="2426"/>
                    <a:pt x="8442" y="1167"/>
                    <a:pt x="6981" y="952"/>
                  </a:cubicBezTo>
                  <a:lnTo>
                    <a:pt x="69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890713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1538240" y="4831661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9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1026" name="Google Shape;1026;p29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1027" name="Google Shape;1027;p29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0" name="Google Shape;1030;p29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9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1035" name="Google Shape;1035;p29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1036" name="Google Shape;1036;p29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" name="Google Shape;1040;p29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1041" name="Google Shape;1041;p29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1042" name="Google Shape;1042;p29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9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6" name="Google Shape;1046;p29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1047" name="Google Shape;1047;p29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9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9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0" name="Google Shape;1050;p29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1051" name="Google Shape;1051;p29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9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30"/>
          <p:cNvGrpSpPr/>
          <p:nvPr/>
        </p:nvGrpSpPr>
        <p:grpSpPr>
          <a:xfrm>
            <a:off x="-26" y="0"/>
            <a:ext cx="9143971" cy="5143460"/>
            <a:chOff x="-26" y="0"/>
            <a:chExt cx="9143971" cy="5143460"/>
          </a:xfrm>
        </p:grpSpPr>
        <p:sp>
          <p:nvSpPr>
            <p:cNvPr id="1055" name="Google Shape;1055;p30"/>
            <p:cNvSpPr/>
            <p:nvPr/>
          </p:nvSpPr>
          <p:spPr>
            <a:xfrm>
              <a:off x="-26" y="1"/>
              <a:ext cx="9143971" cy="5143460"/>
            </a:xfrm>
            <a:custGeom>
              <a:avLst/>
              <a:gdLst/>
              <a:ahLst/>
              <a:cxnLst/>
              <a:rect l="l" t="t" r="r" b="b"/>
              <a:pathLst>
                <a:path w="60492" h="32601" extrusionOk="0">
                  <a:moveTo>
                    <a:pt x="17127" y="3639"/>
                  </a:moveTo>
                  <a:lnTo>
                    <a:pt x="17127" y="6561"/>
                  </a:lnTo>
                  <a:lnTo>
                    <a:pt x="7524" y="6561"/>
                  </a:lnTo>
                  <a:cubicBezTo>
                    <a:pt x="7453" y="5998"/>
                    <a:pt x="7231" y="5484"/>
                    <a:pt x="6895" y="5060"/>
                  </a:cubicBezTo>
                  <a:lnTo>
                    <a:pt x="8256" y="3639"/>
                  </a:lnTo>
                  <a:close/>
                  <a:moveTo>
                    <a:pt x="25030" y="3639"/>
                  </a:moveTo>
                  <a:lnTo>
                    <a:pt x="25030" y="6561"/>
                  </a:lnTo>
                  <a:lnTo>
                    <a:pt x="17395" y="6561"/>
                  </a:lnTo>
                  <a:lnTo>
                    <a:pt x="17395" y="3639"/>
                  </a:lnTo>
                  <a:close/>
                  <a:moveTo>
                    <a:pt x="37808" y="3639"/>
                  </a:moveTo>
                  <a:lnTo>
                    <a:pt x="37808" y="6561"/>
                  </a:lnTo>
                  <a:lnTo>
                    <a:pt x="25295" y="6561"/>
                  </a:lnTo>
                  <a:lnTo>
                    <a:pt x="25295" y="3639"/>
                  </a:lnTo>
                  <a:close/>
                  <a:moveTo>
                    <a:pt x="40502" y="3639"/>
                  </a:moveTo>
                  <a:lnTo>
                    <a:pt x="40502" y="6561"/>
                  </a:lnTo>
                  <a:lnTo>
                    <a:pt x="38077" y="6561"/>
                  </a:lnTo>
                  <a:lnTo>
                    <a:pt x="38077" y="3639"/>
                  </a:lnTo>
                  <a:close/>
                  <a:moveTo>
                    <a:pt x="50019" y="3639"/>
                  </a:moveTo>
                  <a:lnTo>
                    <a:pt x="50019" y="6561"/>
                  </a:lnTo>
                  <a:lnTo>
                    <a:pt x="40872" y="6561"/>
                  </a:lnTo>
                  <a:lnTo>
                    <a:pt x="40872" y="3639"/>
                  </a:lnTo>
                  <a:close/>
                  <a:moveTo>
                    <a:pt x="37808" y="6828"/>
                  </a:moveTo>
                  <a:lnTo>
                    <a:pt x="37808" y="8898"/>
                  </a:lnTo>
                  <a:lnTo>
                    <a:pt x="25295" y="8898"/>
                  </a:lnTo>
                  <a:lnTo>
                    <a:pt x="25295" y="6828"/>
                  </a:lnTo>
                  <a:close/>
                  <a:moveTo>
                    <a:pt x="40502" y="6828"/>
                  </a:moveTo>
                  <a:lnTo>
                    <a:pt x="40502" y="8898"/>
                  </a:lnTo>
                  <a:lnTo>
                    <a:pt x="38077" y="8898"/>
                  </a:lnTo>
                  <a:lnTo>
                    <a:pt x="38077" y="6828"/>
                  </a:lnTo>
                  <a:close/>
                  <a:moveTo>
                    <a:pt x="50019" y="6828"/>
                  </a:moveTo>
                  <a:lnTo>
                    <a:pt x="50019" y="8898"/>
                  </a:lnTo>
                  <a:lnTo>
                    <a:pt x="40872" y="8898"/>
                  </a:lnTo>
                  <a:lnTo>
                    <a:pt x="40872" y="6828"/>
                  </a:lnTo>
                  <a:close/>
                  <a:moveTo>
                    <a:pt x="4512" y="4298"/>
                  </a:moveTo>
                  <a:cubicBezTo>
                    <a:pt x="5974" y="4298"/>
                    <a:pt x="7168" y="5480"/>
                    <a:pt x="7168" y="6955"/>
                  </a:cubicBezTo>
                  <a:cubicBezTo>
                    <a:pt x="7168" y="8416"/>
                    <a:pt x="5974" y="9610"/>
                    <a:pt x="4512" y="9610"/>
                  </a:cubicBezTo>
                  <a:cubicBezTo>
                    <a:pt x="3051" y="9610"/>
                    <a:pt x="1857" y="8418"/>
                    <a:pt x="1857" y="6955"/>
                  </a:cubicBezTo>
                  <a:cubicBezTo>
                    <a:pt x="1857" y="5494"/>
                    <a:pt x="3051" y="4298"/>
                    <a:pt x="4512" y="4298"/>
                  </a:cubicBezTo>
                  <a:close/>
                  <a:moveTo>
                    <a:pt x="37808" y="9167"/>
                  </a:moveTo>
                  <a:lnTo>
                    <a:pt x="37808" y="13740"/>
                  </a:lnTo>
                  <a:lnTo>
                    <a:pt x="25295" y="13740"/>
                  </a:lnTo>
                  <a:lnTo>
                    <a:pt x="25295" y="9167"/>
                  </a:lnTo>
                  <a:close/>
                  <a:moveTo>
                    <a:pt x="40502" y="9167"/>
                  </a:moveTo>
                  <a:lnTo>
                    <a:pt x="40502" y="13740"/>
                  </a:lnTo>
                  <a:lnTo>
                    <a:pt x="38077" y="13740"/>
                  </a:lnTo>
                  <a:lnTo>
                    <a:pt x="38077" y="9167"/>
                  </a:lnTo>
                  <a:close/>
                  <a:moveTo>
                    <a:pt x="50019" y="9167"/>
                  </a:moveTo>
                  <a:lnTo>
                    <a:pt x="50019" y="13740"/>
                  </a:lnTo>
                  <a:lnTo>
                    <a:pt x="40872" y="13740"/>
                  </a:lnTo>
                  <a:lnTo>
                    <a:pt x="40872" y="9167"/>
                  </a:lnTo>
                  <a:close/>
                  <a:moveTo>
                    <a:pt x="40502" y="14006"/>
                  </a:moveTo>
                  <a:lnTo>
                    <a:pt x="40502" y="14817"/>
                  </a:lnTo>
                  <a:cubicBezTo>
                    <a:pt x="39456" y="14894"/>
                    <a:pt x="38558" y="15500"/>
                    <a:pt x="38077" y="16371"/>
                  </a:cubicBezTo>
                  <a:lnTo>
                    <a:pt x="38077" y="14006"/>
                  </a:lnTo>
                  <a:close/>
                  <a:moveTo>
                    <a:pt x="17127" y="6830"/>
                  </a:moveTo>
                  <a:lnTo>
                    <a:pt x="17127" y="16841"/>
                  </a:lnTo>
                  <a:lnTo>
                    <a:pt x="9080" y="16841"/>
                  </a:lnTo>
                  <a:lnTo>
                    <a:pt x="3288" y="9722"/>
                  </a:lnTo>
                  <a:lnTo>
                    <a:pt x="3288" y="9722"/>
                  </a:lnTo>
                  <a:cubicBezTo>
                    <a:pt x="3664" y="9887"/>
                    <a:pt x="4077" y="9980"/>
                    <a:pt x="4512" y="9980"/>
                  </a:cubicBezTo>
                  <a:cubicBezTo>
                    <a:pt x="6189" y="9980"/>
                    <a:pt x="7549" y="8620"/>
                    <a:pt x="7549" y="6944"/>
                  </a:cubicBezTo>
                  <a:cubicBezTo>
                    <a:pt x="7549" y="6907"/>
                    <a:pt x="7546" y="6868"/>
                    <a:pt x="7546" y="6830"/>
                  </a:cubicBezTo>
                  <a:close/>
                  <a:moveTo>
                    <a:pt x="40732" y="15188"/>
                  </a:moveTo>
                  <a:cubicBezTo>
                    <a:pt x="42156" y="15188"/>
                    <a:pt x="43323" y="16324"/>
                    <a:pt x="43383" y="17733"/>
                  </a:cubicBezTo>
                  <a:lnTo>
                    <a:pt x="43299" y="17842"/>
                  </a:lnTo>
                  <a:lnTo>
                    <a:pt x="38077" y="17842"/>
                  </a:lnTo>
                  <a:cubicBezTo>
                    <a:pt x="38077" y="16382"/>
                    <a:pt x="39271" y="15188"/>
                    <a:pt x="40732" y="15188"/>
                  </a:cubicBezTo>
                  <a:close/>
                  <a:moveTo>
                    <a:pt x="50019" y="14006"/>
                  </a:moveTo>
                  <a:lnTo>
                    <a:pt x="50019" y="17843"/>
                  </a:lnTo>
                  <a:lnTo>
                    <a:pt x="43768" y="17843"/>
                  </a:lnTo>
                  <a:cubicBezTo>
                    <a:pt x="43768" y="16214"/>
                    <a:pt x="42484" y="14882"/>
                    <a:pt x="40872" y="14811"/>
                  </a:cubicBezTo>
                  <a:lnTo>
                    <a:pt x="40872" y="14006"/>
                  </a:lnTo>
                  <a:close/>
                  <a:moveTo>
                    <a:pt x="38077" y="19314"/>
                  </a:moveTo>
                  <a:cubicBezTo>
                    <a:pt x="38078" y="19320"/>
                    <a:pt x="38082" y="19326"/>
                    <a:pt x="38084" y="19328"/>
                  </a:cubicBezTo>
                  <a:lnTo>
                    <a:pt x="38077" y="19328"/>
                  </a:lnTo>
                  <a:lnTo>
                    <a:pt x="38077" y="19314"/>
                  </a:lnTo>
                  <a:close/>
                  <a:moveTo>
                    <a:pt x="43373" y="18108"/>
                  </a:moveTo>
                  <a:cubicBezTo>
                    <a:pt x="43329" y="18557"/>
                    <a:pt x="43170" y="18975"/>
                    <a:pt x="42929" y="19328"/>
                  </a:cubicBezTo>
                  <a:lnTo>
                    <a:pt x="38535" y="19328"/>
                  </a:lnTo>
                  <a:cubicBezTo>
                    <a:pt x="38292" y="18975"/>
                    <a:pt x="38135" y="18558"/>
                    <a:pt x="38091" y="18108"/>
                  </a:cubicBezTo>
                  <a:close/>
                  <a:moveTo>
                    <a:pt x="43748" y="18180"/>
                  </a:moveTo>
                  <a:lnTo>
                    <a:pt x="45282" y="19328"/>
                  </a:lnTo>
                  <a:lnTo>
                    <a:pt x="43379" y="19328"/>
                  </a:lnTo>
                  <a:cubicBezTo>
                    <a:pt x="43573" y="18983"/>
                    <a:pt x="43704" y="18594"/>
                    <a:pt x="43748" y="18180"/>
                  </a:cubicBezTo>
                  <a:close/>
                  <a:moveTo>
                    <a:pt x="50018" y="18108"/>
                  </a:moveTo>
                  <a:lnTo>
                    <a:pt x="50018" y="19328"/>
                  </a:lnTo>
                  <a:lnTo>
                    <a:pt x="45733" y="19328"/>
                  </a:lnTo>
                  <a:lnTo>
                    <a:pt x="44106" y="18108"/>
                  </a:lnTo>
                  <a:close/>
                  <a:moveTo>
                    <a:pt x="37808" y="14006"/>
                  </a:moveTo>
                  <a:lnTo>
                    <a:pt x="37808" y="17020"/>
                  </a:lnTo>
                  <a:cubicBezTo>
                    <a:pt x="37736" y="17281"/>
                    <a:pt x="37694" y="17558"/>
                    <a:pt x="37694" y="17843"/>
                  </a:cubicBezTo>
                  <a:lnTo>
                    <a:pt x="37694" y="18111"/>
                  </a:lnTo>
                  <a:lnTo>
                    <a:pt x="37707" y="18111"/>
                  </a:lnTo>
                  <a:cubicBezTo>
                    <a:pt x="37723" y="18304"/>
                    <a:pt x="37757" y="18488"/>
                    <a:pt x="37808" y="18669"/>
                  </a:cubicBezTo>
                  <a:lnTo>
                    <a:pt x="37808" y="19331"/>
                  </a:lnTo>
                  <a:lnTo>
                    <a:pt x="25295" y="19331"/>
                  </a:lnTo>
                  <a:lnTo>
                    <a:pt x="25295" y="14006"/>
                  </a:lnTo>
                  <a:close/>
                  <a:moveTo>
                    <a:pt x="42720" y="19597"/>
                  </a:moveTo>
                  <a:cubicBezTo>
                    <a:pt x="42230" y="20147"/>
                    <a:pt x="41522" y="20498"/>
                    <a:pt x="40732" y="20498"/>
                  </a:cubicBezTo>
                  <a:cubicBezTo>
                    <a:pt x="39942" y="20498"/>
                    <a:pt x="39232" y="20147"/>
                    <a:pt x="38746" y="19597"/>
                  </a:cubicBezTo>
                  <a:close/>
                  <a:moveTo>
                    <a:pt x="17130" y="17107"/>
                  </a:moveTo>
                  <a:lnTo>
                    <a:pt x="17130" y="20524"/>
                  </a:lnTo>
                  <a:lnTo>
                    <a:pt x="12079" y="20524"/>
                  </a:lnTo>
                  <a:lnTo>
                    <a:pt x="12022" y="20454"/>
                  </a:lnTo>
                  <a:lnTo>
                    <a:pt x="12022" y="20447"/>
                  </a:lnTo>
                  <a:lnTo>
                    <a:pt x="12016" y="20447"/>
                  </a:lnTo>
                  <a:lnTo>
                    <a:pt x="9298" y="17107"/>
                  </a:lnTo>
                  <a:close/>
                  <a:moveTo>
                    <a:pt x="50019" y="19594"/>
                  </a:moveTo>
                  <a:lnTo>
                    <a:pt x="50019" y="22543"/>
                  </a:lnTo>
                  <a:lnTo>
                    <a:pt x="46090" y="19594"/>
                  </a:lnTo>
                  <a:close/>
                  <a:moveTo>
                    <a:pt x="12022" y="20882"/>
                  </a:moveTo>
                  <a:lnTo>
                    <a:pt x="13454" y="22644"/>
                  </a:lnTo>
                  <a:lnTo>
                    <a:pt x="12022" y="22644"/>
                  </a:lnTo>
                  <a:lnTo>
                    <a:pt x="12022" y="20882"/>
                  </a:lnTo>
                  <a:close/>
                  <a:moveTo>
                    <a:pt x="17130" y="20789"/>
                  </a:moveTo>
                  <a:lnTo>
                    <a:pt x="17130" y="22644"/>
                  </a:lnTo>
                  <a:lnTo>
                    <a:pt x="13805" y="22644"/>
                  </a:lnTo>
                  <a:lnTo>
                    <a:pt x="12296" y="20789"/>
                  </a:lnTo>
                  <a:close/>
                  <a:moveTo>
                    <a:pt x="25030" y="6828"/>
                  </a:moveTo>
                  <a:lnTo>
                    <a:pt x="25030" y="22644"/>
                  </a:lnTo>
                  <a:lnTo>
                    <a:pt x="17395" y="22644"/>
                  </a:lnTo>
                  <a:lnTo>
                    <a:pt x="17395" y="6828"/>
                  </a:lnTo>
                  <a:close/>
                  <a:moveTo>
                    <a:pt x="6623" y="17107"/>
                  </a:moveTo>
                  <a:lnTo>
                    <a:pt x="6623" y="22646"/>
                  </a:lnTo>
                  <a:lnTo>
                    <a:pt x="1566" y="22646"/>
                  </a:lnTo>
                  <a:lnTo>
                    <a:pt x="1566" y="17107"/>
                  </a:lnTo>
                  <a:close/>
                  <a:moveTo>
                    <a:pt x="8948" y="17107"/>
                  </a:moveTo>
                  <a:lnTo>
                    <a:pt x="11754" y="20555"/>
                  </a:lnTo>
                  <a:lnTo>
                    <a:pt x="11754" y="22646"/>
                  </a:lnTo>
                  <a:lnTo>
                    <a:pt x="6888" y="22646"/>
                  </a:lnTo>
                  <a:lnTo>
                    <a:pt x="6888" y="17107"/>
                  </a:lnTo>
                  <a:close/>
                  <a:moveTo>
                    <a:pt x="37808" y="19597"/>
                  </a:moveTo>
                  <a:lnTo>
                    <a:pt x="37808" y="22646"/>
                  </a:lnTo>
                  <a:lnTo>
                    <a:pt x="25295" y="22646"/>
                  </a:lnTo>
                  <a:lnTo>
                    <a:pt x="25295" y="19597"/>
                  </a:lnTo>
                  <a:close/>
                  <a:moveTo>
                    <a:pt x="45639" y="19597"/>
                  </a:moveTo>
                  <a:lnTo>
                    <a:pt x="49711" y="22646"/>
                  </a:lnTo>
                  <a:lnTo>
                    <a:pt x="38077" y="22646"/>
                  </a:lnTo>
                  <a:lnTo>
                    <a:pt x="38077" y="19597"/>
                  </a:lnTo>
                  <a:lnTo>
                    <a:pt x="38252" y="19597"/>
                  </a:lnTo>
                  <a:cubicBezTo>
                    <a:pt x="38803" y="20373"/>
                    <a:pt x="39709" y="20879"/>
                    <a:pt x="40732" y="20879"/>
                  </a:cubicBezTo>
                  <a:cubicBezTo>
                    <a:pt x="41755" y="20879"/>
                    <a:pt x="42660" y="20373"/>
                    <a:pt x="43210" y="19597"/>
                  </a:cubicBezTo>
                  <a:close/>
                  <a:moveTo>
                    <a:pt x="17127" y="22913"/>
                  </a:moveTo>
                  <a:lnTo>
                    <a:pt x="17127" y="26729"/>
                  </a:lnTo>
                  <a:lnTo>
                    <a:pt x="14021" y="22913"/>
                  </a:lnTo>
                  <a:close/>
                  <a:moveTo>
                    <a:pt x="6623" y="22913"/>
                  </a:moveTo>
                  <a:lnTo>
                    <a:pt x="6623" y="27167"/>
                  </a:lnTo>
                  <a:lnTo>
                    <a:pt x="1566" y="27167"/>
                  </a:lnTo>
                  <a:lnTo>
                    <a:pt x="1566" y="22913"/>
                  </a:lnTo>
                  <a:close/>
                  <a:moveTo>
                    <a:pt x="11754" y="22913"/>
                  </a:moveTo>
                  <a:lnTo>
                    <a:pt x="11754" y="27167"/>
                  </a:lnTo>
                  <a:lnTo>
                    <a:pt x="6888" y="27167"/>
                  </a:lnTo>
                  <a:lnTo>
                    <a:pt x="6888" y="22913"/>
                  </a:lnTo>
                  <a:close/>
                  <a:moveTo>
                    <a:pt x="13673" y="22913"/>
                  </a:moveTo>
                  <a:lnTo>
                    <a:pt x="17127" y="27160"/>
                  </a:lnTo>
                  <a:lnTo>
                    <a:pt x="17127" y="27167"/>
                  </a:lnTo>
                  <a:lnTo>
                    <a:pt x="12022" y="27167"/>
                  </a:lnTo>
                  <a:lnTo>
                    <a:pt x="12022" y="22913"/>
                  </a:lnTo>
                  <a:close/>
                  <a:moveTo>
                    <a:pt x="25030" y="22913"/>
                  </a:moveTo>
                  <a:lnTo>
                    <a:pt x="25030" y="27167"/>
                  </a:lnTo>
                  <a:lnTo>
                    <a:pt x="17486" y="27167"/>
                  </a:lnTo>
                  <a:lnTo>
                    <a:pt x="17395" y="27057"/>
                  </a:lnTo>
                  <a:lnTo>
                    <a:pt x="17395" y="22913"/>
                  </a:lnTo>
                  <a:close/>
                  <a:moveTo>
                    <a:pt x="37808" y="22913"/>
                  </a:moveTo>
                  <a:lnTo>
                    <a:pt x="37808" y="27167"/>
                  </a:lnTo>
                  <a:lnTo>
                    <a:pt x="25295" y="27167"/>
                  </a:lnTo>
                  <a:lnTo>
                    <a:pt x="25295" y="22913"/>
                  </a:lnTo>
                  <a:close/>
                  <a:moveTo>
                    <a:pt x="50019" y="22913"/>
                  </a:moveTo>
                  <a:lnTo>
                    <a:pt x="50019" y="27167"/>
                  </a:lnTo>
                  <a:lnTo>
                    <a:pt x="38077" y="27167"/>
                  </a:lnTo>
                  <a:lnTo>
                    <a:pt x="38077" y="22913"/>
                  </a:lnTo>
                  <a:close/>
                  <a:moveTo>
                    <a:pt x="50285" y="23078"/>
                  </a:moveTo>
                  <a:lnTo>
                    <a:pt x="52607" y="24817"/>
                  </a:lnTo>
                  <a:cubicBezTo>
                    <a:pt x="51711" y="25261"/>
                    <a:pt x="51068" y="26134"/>
                    <a:pt x="50942" y="27167"/>
                  </a:cubicBezTo>
                  <a:lnTo>
                    <a:pt x="50285" y="27167"/>
                  </a:lnTo>
                  <a:lnTo>
                    <a:pt x="50285" y="23078"/>
                  </a:lnTo>
                  <a:close/>
                  <a:moveTo>
                    <a:pt x="53957" y="24893"/>
                  </a:moveTo>
                  <a:cubicBezTo>
                    <a:pt x="55418" y="24893"/>
                    <a:pt x="56600" y="26074"/>
                    <a:pt x="56612" y="27550"/>
                  </a:cubicBezTo>
                  <a:cubicBezTo>
                    <a:pt x="56612" y="29009"/>
                    <a:pt x="55418" y="30205"/>
                    <a:pt x="53957" y="30205"/>
                  </a:cubicBezTo>
                  <a:cubicBezTo>
                    <a:pt x="52496" y="30205"/>
                    <a:pt x="51302" y="29009"/>
                    <a:pt x="51302" y="27550"/>
                  </a:cubicBezTo>
                  <a:cubicBezTo>
                    <a:pt x="51302" y="26089"/>
                    <a:pt x="52496" y="24893"/>
                    <a:pt x="53957" y="24893"/>
                  </a:cubicBezTo>
                  <a:close/>
                  <a:moveTo>
                    <a:pt x="17125" y="1"/>
                  </a:moveTo>
                  <a:lnTo>
                    <a:pt x="17125" y="3374"/>
                  </a:lnTo>
                  <a:lnTo>
                    <a:pt x="8512" y="3374"/>
                  </a:lnTo>
                  <a:lnTo>
                    <a:pt x="10174" y="1640"/>
                  </a:lnTo>
                  <a:lnTo>
                    <a:pt x="10027" y="1499"/>
                  </a:lnTo>
                  <a:lnTo>
                    <a:pt x="8229" y="3374"/>
                  </a:lnTo>
                  <a:lnTo>
                    <a:pt x="5" y="3374"/>
                  </a:lnTo>
                  <a:cubicBezTo>
                    <a:pt x="2" y="3434"/>
                    <a:pt x="1" y="3495"/>
                    <a:pt x="1" y="3558"/>
                  </a:cubicBezTo>
                  <a:lnTo>
                    <a:pt x="1" y="3639"/>
                  </a:lnTo>
                  <a:lnTo>
                    <a:pt x="7972" y="3639"/>
                  </a:lnTo>
                  <a:lnTo>
                    <a:pt x="6760" y="4903"/>
                  </a:lnTo>
                  <a:cubicBezTo>
                    <a:pt x="6205" y="4290"/>
                    <a:pt x="5403" y="3905"/>
                    <a:pt x="4511" y="3905"/>
                  </a:cubicBezTo>
                  <a:cubicBezTo>
                    <a:pt x="2847" y="3905"/>
                    <a:pt x="1475" y="5264"/>
                    <a:pt x="1475" y="6941"/>
                  </a:cubicBezTo>
                  <a:cubicBezTo>
                    <a:pt x="1475" y="7158"/>
                    <a:pt x="1499" y="7369"/>
                    <a:pt x="1542" y="7574"/>
                  </a:cubicBezTo>
                  <a:lnTo>
                    <a:pt x="2" y="5681"/>
                  </a:lnTo>
                  <a:lnTo>
                    <a:pt x="2" y="6109"/>
                  </a:lnTo>
                  <a:lnTo>
                    <a:pt x="1817" y="8342"/>
                  </a:lnTo>
                  <a:cubicBezTo>
                    <a:pt x="1921" y="8539"/>
                    <a:pt x="2044" y="8724"/>
                    <a:pt x="2187" y="8894"/>
                  </a:cubicBezTo>
                  <a:lnTo>
                    <a:pt x="4" y="11177"/>
                  </a:lnTo>
                  <a:lnTo>
                    <a:pt x="4" y="11421"/>
                  </a:lnTo>
                  <a:lnTo>
                    <a:pt x="2295" y="9014"/>
                  </a:lnTo>
                  <a:cubicBezTo>
                    <a:pt x="2391" y="9114"/>
                    <a:pt x="2488" y="9208"/>
                    <a:pt x="2595" y="9295"/>
                  </a:cubicBezTo>
                  <a:lnTo>
                    <a:pt x="8733" y="16839"/>
                  </a:lnTo>
                  <a:lnTo>
                    <a:pt x="4" y="16839"/>
                  </a:lnTo>
                  <a:lnTo>
                    <a:pt x="4" y="17107"/>
                  </a:lnTo>
                  <a:lnTo>
                    <a:pt x="1286" y="17107"/>
                  </a:lnTo>
                  <a:lnTo>
                    <a:pt x="1286" y="22646"/>
                  </a:lnTo>
                  <a:lnTo>
                    <a:pt x="4" y="22646"/>
                  </a:lnTo>
                  <a:lnTo>
                    <a:pt x="4" y="22914"/>
                  </a:lnTo>
                  <a:lnTo>
                    <a:pt x="1286" y="22914"/>
                  </a:lnTo>
                  <a:lnTo>
                    <a:pt x="1286" y="27167"/>
                  </a:lnTo>
                  <a:lnTo>
                    <a:pt x="2" y="27167"/>
                  </a:lnTo>
                  <a:lnTo>
                    <a:pt x="2" y="27436"/>
                  </a:lnTo>
                  <a:lnTo>
                    <a:pt x="1285" y="27436"/>
                  </a:lnTo>
                  <a:lnTo>
                    <a:pt x="1285" y="31774"/>
                  </a:lnTo>
                  <a:cubicBezTo>
                    <a:pt x="1373" y="31852"/>
                    <a:pt x="1468" y="31920"/>
                    <a:pt x="1565" y="31987"/>
                  </a:cubicBezTo>
                  <a:lnTo>
                    <a:pt x="1565" y="27436"/>
                  </a:lnTo>
                  <a:lnTo>
                    <a:pt x="6621" y="27436"/>
                  </a:lnTo>
                  <a:lnTo>
                    <a:pt x="6621" y="32601"/>
                  </a:lnTo>
                  <a:lnTo>
                    <a:pt x="6888" y="32601"/>
                  </a:lnTo>
                  <a:lnTo>
                    <a:pt x="6888" y="27436"/>
                  </a:lnTo>
                  <a:lnTo>
                    <a:pt x="11754" y="27436"/>
                  </a:lnTo>
                  <a:lnTo>
                    <a:pt x="11754" y="32601"/>
                  </a:lnTo>
                  <a:lnTo>
                    <a:pt x="12022" y="32601"/>
                  </a:lnTo>
                  <a:lnTo>
                    <a:pt x="12022" y="27436"/>
                  </a:lnTo>
                  <a:lnTo>
                    <a:pt x="17127" y="27436"/>
                  </a:lnTo>
                  <a:lnTo>
                    <a:pt x="17127" y="32601"/>
                  </a:lnTo>
                  <a:lnTo>
                    <a:pt x="17395" y="32601"/>
                  </a:lnTo>
                  <a:lnTo>
                    <a:pt x="17395" y="27488"/>
                  </a:lnTo>
                  <a:lnTo>
                    <a:pt x="19214" y="29726"/>
                  </a:lnTo>
                  <a:cubicBezTo>
                    <a:pt x="18656" y="30278"/>
                    <a:pt x="18310" y="31043"/>
                    <a:pt x="18310" y="31881"/>
                  </a:cubicBezTo>
                  <a:cubicBezTo>
                    <a:pt x="18310" y="32130"/>
                    <a:pt x="18338" y="32369"/>
                    <a:pt x="18395" y="32598"/>
                  </a:cubicBezTo>
                  <a:lnTo>
                    <a:pt x="18788" y="32598"/>
                  </a:lnTo>
                  <a:cubicBezTo>
                    <a:pt x="18723" y="32374"/>
                    <a:pt x="18692" y="32137"/>
                    <a:pt x="18692" y="31894"/>
                  </a:cubicBezTo>
                  <a:cubicBezTo>
                    <a:pt x="18692" y="31168"/>
                    <a:pt x="18986" y="30510"/>
                    <a:pt x="19463" y="30028"/>
                  </a:cubicBezTo>
                  <a:lnTo>
                    <a:pt x="19491" y="30064"/>
                  </a:lnTo>
                  <a:lnTo>
                    <a:pt x="19707" y="29898"/>
                  </a:lnTo>
                  <a:lnTo>
                    <a:pt x="19662" y="29843"/>
                  </a:lnTo>
                  <a:cubicBezTo>
                    <a:pt x="20120" y="29464"/>
                    <a:pt x="20707" y="29236"/>
                    <a:pt x="21346" y="29236"/>
                  </a:cubicBezTo>
                  <a:cubicBezTo>
                    <a:pt x="22806" y="29236"/>
                    <a:pt x="24001" y="30432"/>
                    <a:pt x="24001" y="31891"/>
                  </a:cubicBezTo>
                  <a:cubicBezTo>
                    <a:pt x="24001" y="32137"/>
                    <a:pt x="23967" y="32372"/>
                    <a:pt x="23904" y="32596"/>
                  </a:cubicBezTo>
                  <a:lnTo>
                    <a:pt x="24297" y="32596"/>
                  </a:lnTo>
                  <a:cubicBezTo>
                    <a:pt x="24352" y="32367"/>
                    <a:pt x="24382" y="32125"/>
                    <a:pt x="24382" y="31880"/>
                  </a:cubicBezTo>
                  <a:cubicBezTo>
                    <a:pt x="24382" y="30204"/>
                    <a:pt x="23024" y="28844"/>
                    <a:pt x="21347" y="28844"/>
                  </a:cubicBezTo>
                  <a:cubicBezTo>
                    <a:pt x="20614" y="28844"/>
                    <a:pt x="19942" y="29106"/>
                    <a:pt x="19417" y="29540"/>
                  </a:cubicBezTo>
                  <a:lnTo>
                    <a:pt x="17702" y="27433"/>
                  </a:lnTo>
                  <a:lnTo>
                    <a:pt x="25030" y="27433"/>
                  </a:lnTo>
                  <a:lnTo>
                    <a:pt x="25030" y="32598"/>
                  </a:lnTo>
                  <a:lnTo>
                    <a:pt x="25298" y="32598"/>
                  </a:lnTo>
                  <a:lnTo>
                    <a:pt x="25298" y="27436"/>
                  </a:lnTo>
                  <a:lnTo>
                    <a:pt x="37811" y="27436"/>
                  </a:lnTo>
                  <a:lnTo>
                    <a:pt x="37811" y="32601"/>
                  </a:lnTo>
                  <a:lnTo>
                    <a:pt x="38078" y="32601"/>
                  </a:lnTo>
                  <a:lnTo>
                    <a:pt x="38078" y="27436"/>
                  </a:lnTo>
                  <a:lnTo>
                    <a:pt x="50021" y="27436"/>
                  </a:lnTo>
                  <a:lnTo>
                    <a:pt x="50021" y="32601"/>
                  </a:lnTo>
                  <a:lnTo>
                    <a:pt x="50289" y="32601"/>
                  </a:lnTo>
                  <a:lnTo>
                    <a:pt x="50289" y="27436"/>
                  </a:lnTo>
                  <a:lnTo>
                    <a:pt x="50927" y="27436"/>
                  </a:lnTo>
                  <a:cubicBezTo>
                    <a:pt x="50925" y="27468"/>
                    <a:pt x="50925" y="27503"/>
                    <a:pt x="50925" y="27537"/>
                  </a:cubicBezTo>
                  <a:cubicBezTo>
                    <a:pt x="50925" y="29058"/>
                    <a:pt x="52045" y="30318"/>
                    <a:pt x="53503" y="30539"/>
                  </a:cubicBezTo>
                  <a:lnTo>
                    <a:pt x="53503" y="32598"/>
                  </a:lnTo>
                  <a:lnTo>
                    <a:pt x="53772" y="32598"/>
                  </a:lnTo>
                  <a:lnTo>
                    <a:pt x="53772" y="30565"/>
                  </a:lnTo>
                  <a:cubicBezTo>
                    <a:pt x="53836" y="30569"/>
                    <a:pt x="53899" y="30572"/>
                    <a:pt x="53963" y="30572"/>
                  </a:cubicBezTo>
                  <a:cubicBezTo>
                    <a:pt x="55639" y="30572"/>
                    <a:pt x="56998" y="29213"/>
                    <a:pt x="56998" y="27537"/>
                  </a:cubicBezTo>
                  <a:cubicBezTo>
                    <a:pt x="56998" y="27503"/>
                    <a:pt x="56996" y="27468"/>
                    <a:pt x="56996" y="27436"/>
                  </a:cubicBezTo>
                  <a:lnTo>
                    <a:pt x="60492" y="27436"/>
                  </a:lnTo>
                  <a:lnTo>
                    <a:pt x="60492" y="27167"/>
                  </a:lnTo>
                  <a:lnTo>
                    <a:pt x="56975" y="27167"/>
                  </a:lnTo>
                  <a:cubicBezTo>
                    <a:pt x="56792" y="25663"/>
                    <a:pt x="55514" y="24499"/>
                    <a:pt x="53960" y="24499"/>
                  </a:cubicBezTo>
                  <a:cubicBezTo>
                    <a:pt x="53582" y="24499"/>
                    <a:pt x="53224" y="24569"/>
                    <a:pt x="52890" y="24693"/>
                  </a:cubicBezTo>
                  <a:lnTo>
                    <a:pt x="50513" y="22913"/>
                  </a:lnTo>
                  <a:lnTo>
                    <a:pt x="60413" y="22913"/>
                  </a:lnTo>
                  <a:lnTo>
                    <a:pt x="60413" y="22644"/>
                  </a:lnTo>
                  <a:lnTo>
                    <a:pt x="50289" y="22644"/>
                  </a:lnTo>
                  <a:lnTo>
                    <a:pt x="50289" y="19595"/>
                  </a:lnTo>
                  <a:lnTo>
                    <a:pt x="60413" y="19595"/>
                  </a:lnTo>
                  <a:lnTo>
                    <a:pt x="60413" y="19327"/>
                  </a:lnTo>
                  <a:lnTo>
                    <a:pt x="50289" y="19327"/>
                  </a:lnTo>
                  <a:lnTo>
                    <a:pt x="50289" y="18107"/>
                  </a:lnTo>
                  <a:lnTo>
                    <a:pt x="50300" y="18107"/>
                  </a:lnTo>
                  <a:lnTo>
                    <a:pt x="50300" y="17840"/>
                  </a:lnTo>
                  <a:lnTo>
                    <a:pt x="50289" y="17840"/>
                  </a:lnTo>
                  <a:lnTo>
                    <a:pt x="50289" y="14004"/>
                  </a:lnTo>
                  <a:lnTo>
                    <a:pt x="60413" y="14004"/>
                  </a:lnTo>
                  <a:lnTo>
                    <a:pt x="60413" y="13735"/>
                  </a:lnTo>
                  <a:lnTo>
                    <a:pt x="50289" y="13735"/>
                  </a:lnTo>
                  <a:lnTo>
                    <a:pt x="50289" y="9162"/>
                  </a:lnTo>
                  <a:lnTo>
                    <a:pt x="60413" y="9162"/>
                  </a:lnTo>
                  <a:lnTo>
                    <a:pt x="60413" y="8896"/>
                  </a:lnTo>
                  <a:lnTo>
                    <a:pt x="50289" y="8896"/>
                  </a:lnTo>
                  <a:lnTo>
                    <a:pt x="50289" y="6825"/>
                  </a:lnTo>
                  <a:lnTo>
                    <a:pt x="60413" y="6825"/>
                  </a:lnTo>
                  <a:lnTo>
                    <a:pt x="60413" y="6557"/>
                  </a:lnTo>
                  <a:lnTo>
                    <a:pt x="50289" y="6557"/>
                  </a:lnTo>
                  <a:lnTo>
                    <a:pt x="50289" y="3636"/>
                  </a:lnTo>
                  <a:lnTo>
                    <a:pt x="60413" y="3636"/>
                  </a:lnTo>
                  <a:lnTo>
                    <a:pt x="60413" y="3368"/>
                  </a:lnTo>
                  <a:lnTo>
                    <a:pt x="50289" y="3368"/>
                  </a:lnTo>
                  <a:lnTo>
                    <a:pt x="50289" y="719"/>
                  </a:lnTo>
                  <a:lnTo>
                    <a:pt x="50021" y="719"/>
                  </a:lnTo>
                  <a:lnTo>
                    <a:pt x="50021" y="3374"/>
                  </a:lnTo>
                  <a:lnTo>
                    <a:pt x="38078" y="3374"/>
                  </a:lnTo>
                  <a:lnTo>
                    <a:pt x="38078" y="1"/>
                  </a:lnTo>
                  <a:lnTo>
                    <a:pt x="37811" y="1"/>
                  </a:lnTo>
                  <a:lnTo>
                    <a:pt x="37811" y="3374"/>
                  </a:lnTo>
                  <a:lnTo>
                    <a:pt x="29590" y="3374"/>
                  </a:lnTo>
                  <a:lnTo>
                    <a:pt x="29590" y="1"/>
                  </a:lnTo>
                  <a:lnTo>
                    <a:pt x="29323" y="1"/>
                  </a:lnTo>
                  <a:lnTo>
                    <a:pt x="29323" y="3374"/>
                  </a:lnTo>
                  <a:lnTo>
                    <a:pt x="25295" y="3374"/>
                  </a:lnTo>
                  <a:lnTo>
                    <a:pt x="25295" y="1"/>
                  </a:lnTo>
                  <a:lnTo>
                    <a:pt x="25029" y="1"/>
                  </a:lnTo>
                  <a:lnTo>
                    <a:pt x="25029" y="3374"/>
                  </a:lnTo>
                  <a:lnTo>
                    <a:pt x="17394" y="3374"/>
                  </a:lnTo>
                  <a:lnTo>
                    <a:pt x="1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195000" y="491110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7559913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0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1059" name="Google Shape;1059;p30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1060" name="Google Shape;1060;p30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0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0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3" name="Google Shape;1063;p30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0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1068" name="Google Shape;1068;p30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1069" name="Google Shape;1069;p30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" name="Google Shape;1073;p30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1074" name="Google Shape;1074;p30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1075" name="Google Shape;1075;p30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0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0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0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9" name="Google Shape;1079;p30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1080" name="Google Shape;1080;p30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0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0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3" name="Google Shape;1083;p30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1084" name="Google Shape;1084;p30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30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86" name="Google Shape;1086;p30"/>
          <p:cNvGrpSpPr/>
          <p:nvPr/>
        </p:nvGrpSpPr>
        <p:grpSpPr>
          <a:xfrm>
            <a:off x="3550527" y="1720058"/>
            <a:ext cx="522676" cy="672238"/>
            <a:chOff x="3670529" y="1861858"/>
            <a:chExt cx="522676" cy="672238"/>
          </a:xfrm>
        </p:grpSpPr>
        <p:sp>
          <p:nvSpPr>
            <p:cNvPr id="1087" name="Google Shape;1087;p30"/>
            <p:cNvSpPr/>
            <p:nvPr/>
          </p:nvSpPr>
          <p:spPr>
            <a:xfrm>
              <a:off x="3670529" y="2011420"/>
              <a:ext cx="522676" cy="522676"/>
            </a:xfrm>
            <a:custGeom>
              <a:avLst/>
              <a:gdLst/>
              <a:ahLst/>
              <a:cxnLst/>
              <a:rect l="l" t="t" r="r" b="b"/>
              <a:pathLst>
                <a:path w="11197" h="11197" extrusionOk="0">
                  <a:moveTo>
                    <a:pt x="5598" y="0"/>
                  </a:moveTo>
                  <a:cubicBezTo>
                    <a:pt x="2506" y="0"/>
                    <a:pt x="1" y="2506"/>
                    <a:pt x="1" y="5598"/>
                  </a:cubicBezTo>
                  <a:cubicBezTo>
                    <a:pt x="1" y="8689"/>
                    <a:pt x="2506" y="11196"/>
                    <a:pt x="5598" y="11196"/>
                  </a:cubicBezTo>
                  <a:cubicBezTo>
                    <a:pt x="8691" y="11196"/>
                    <a:pt x="11197" y="8689"/>
                    <a:pt x="11197" y="5598"/>
                  </a:cubicBezTo>
                  <a:cubicBezTo>
                    <a:pt x="11197" y="2506"/>
                    <a:pt x="8691" y="0"/>
                    <a:pt x="5598" y="0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3723837" y="2065615"/>
              <a:ext cx="415312" cy="415312"/>
            </a:xfrm>
            <a:custGeom>
              <a:avLst/>
              <a:gdLst/>
              <a:ahLst/>
              <a:cxnLst/>
              <a:rect l="l" t="t" r="r" b="b"/>
              <a:pathLst>
                <a:path w="8897" h="8897" extrusionOk="0">
                  <a:moveTo>
                    <a:pt x="4448" y="1"/>
                  </a:moveTo>
                  <a:cubicBezTo>
                    <a:pt x="1992" y="1"/>
                    <a:pt x="0" y="1992"/>
                    <a:pt x="0" y="4449"/>
                  </a:cubicBezTo>
                  <a:cubicBezTo>
                    <a:pt x="0" y="6906"/>
                    <a:pt x="1992" y="8897"/>
                    <a:pt x="4448" y="8897"/>
                  </a:cubicBezTo>
                  <a:cubicBezTo>
                    <a:pt x="6904" y="8897"/>
                    <a:pt x="8896" y="6906"/>
                    <a:pt x="8896" y="4449"/>
                  </a:cubicBezTo>
                  <a:cubicBezTo>
                    <a:pt x="8896" y="1992"/>
                    <a:pt x="6904" y="1"/>
                    <a:pt x="4448" y="1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3777985" y="2118830"/>
              <a:ext cx="307715" cy="307761"/>
            </a:xfrm>
            <a:custGeom>
              <a:avLst/>
              <a:gdLst/>
              <a:ahLst/>
              <a:cxnLst/>
              <a:rect l="l" t="t" r="r" b="b"/>
              <a:pathLst>
                <a:path w="6592" h="6593" extrusionOk="0">
                  <a:moveTo>
                    <a:pt x="3296" y="1"/>
                  </a:moveTo>
                  <a:cubicBezTo>
                    <a:pt x="1477" y="1"/>
                    <a:pt x="0" y="1476"/>
                    <a:pt x="0" y="3297"/>
                  </a:cubicBezTo>
                  <a:cubicBezTo>
                    <a:pt x="0" y="5117"/>
                    <a:pt x="1477" y="6592"/>
                    <a:pt x="3296" y="6592"/>
                  </a:cubicBezTo>
                  <a:cubicBezTo>
                    <a:pt x="5117" y="6592"/>
                    <a:pt x="6592" y="5117"/>
                    <a:pt x="6592" y="3297"/>
                  </a:cubicBezTo>
                  <a:cubicBezTo>
                    <a:pt x="6592" y="1476"/>
                    <a:pt x="5117" y="1"/>
                    <a:pt x="3296" y="1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3911490" y="2252381"/>
              <a:ext cx="40705" cy="40658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6"/>
                    <a:pt x="1" y="436"/>
                  </a:cubicBezTo>
                  <a:cubicBezTo>
                    <a:pt x="1" y="677"/>
                    <a:pt x="196" y="871"/>
                    <a:pt x="436" y="871"/>
                  </a:cubicBezTo>
                  <a:cubicBezTo>
                    <a:pt x="677" y="871"/>
                    <a:pt x="871" y="677"/>
                    <a:pt x="871" y="436"/>
                  </a:cubicBezTo>
                  <a:cubicBezTo>
                    <a:pt x="871" y="196"/>
                    <a:pt x="677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3793903" y="1861858"/>
              <a:ext cx="275972" cy="413818"/>
            </a:xfrm>
            <a:custGeom>
              <a:avLst/>
              <a:gdLst/>
              <a:ahLst/>
              <a:cxnLst/>
              <a:rect l="l" t="t" r="r" b="b"/>
              <a:pathLst>
                <a:path w="5912" h="8865" extrusionOk="0">
                  <a:moveTo>
                    <a:pt x="2956" y="1462"/>
                  </a:moveTo>
                  <a:cubicBezTo>
                    <a:pt x="3516" y="1462"/>
                    <a:pt x="3951" y="1930"/>
                    <a:pt x="3951" y="2458"/>
                  </a:cubicBezTo>
                  <a:cubicBezTo>
                    <a:pt x="3951" y="3019"/>
                    <a:pt x="3516" y="3454"/>
                    <a:pt x="2956" y="3454"/>
                  </a:cubicBezTo>
                  <a:cubicBezTo>
                    <a:pt x="2396" y="3454"/>
                    <a:pt x="1961" y="2986"/>
                    <a:pt x="1961" y="2458"/>
                  </a:cubicBezTo>
                  <a:cubicBezTo>
                    <a:pt x="1961" y="1897"/>
                    <a:pt x="2429" y="1462"/>
                    <a:pt x="2956" y="1462"/>
                  </a:cubicBezTo>
                  <a:close/>
                  <a:moveTo>
                    <a:pt x="2956" y="1"/>
                  </a:moveTo>
                  <a:cubicBezTo>
                    <a:pt x="1338" y="1"/>
                    <a:pt x="0" y="1306"/>
                    <a:pt x="0" y="2956"/>
                  </a:cubicBezTo>
                  <a:cubicBezTo>
                    <a:pt x="0" y="4572"/>
                    <a:pt x="2956" y="8864"/>
                    <a:pt x="2956" y="8864"/>
                  </a:cubicBezTo>
                  <a:cubicBezTo>
                    <a:pt x="2956" y="8864"/>
                    <a:pt x="5911" y="4574"/>
                    <a:pt x="5911" y="2956"/>
                  </a:cubicBezTo>
                  <a:cubicBezTo>
                    <a:pt x="5879" y="1338"/>
                    <a:pt x="4573" y="1"/>
                    <a:pt x="2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0"/>
          <p:cNvSpPr/>
          <p:nvPr/>
        </p:nvSpPr>
        <p:spPr>
          <a:xfrm>
            <a:off x="6817425" y="3050739"/>
            <a:ext cx="1120295" cy="38920"/>
          </a:xfrm>
          <a:custGeom>
            <a:avLst/>
            <a:gdLst/>
            <a:ahLst/>
            <a:cxnLst/>
            <a:rect l="l" t="t" r="r" b="b"/>
            <a:pathLst>
              <a:path w="22855" h="794" extrusionOk="0">
                <a:moveTo>
                  <a:pt x="0" y="0"/>
                </a:moveTo>
                <a:lnTo>
                  <a:pt x="0" y="794"/>
                </a:lnTo>
                <a:lnTo>
                  <a:pt x="22855" y="794"/>
                </a:lnTo>
                <a:lnTo>
                  <a:pt x="228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3" name="Google Shape;1093;p30"/>
          <p:cNvGrpSpPr/>
          <p:nvPr/>
        </p:nvGrpSpPr>
        <p:grpSpPr>
          <a:xfrm>
            <a:off x="7870448" y="2876961"/>
            <a:ext cx="646995" cy="335531"/>
            <a:chOff x="4737675" y="2819960"/>
            <a:chExt cx="616127" cy="319523"/>
          </a:xfrm>
        </p:grpSpPr>
        <p:sp>
          <p:nvSpPr>
            <p:cNvPr id="1094" name="Google Shape;1094;p30"/>
            <p:cNvSpPr/>
            <p:nvPr/>
          </p:nvSpPr>
          <p:spPr>
            <a:xfrm>
              <a:off x="5219783" y="2840033"/>
              <a:ext cx="134018" cy="276579"/>
            </a:xfrm>
            <a:custGeom>
              <a:avLst/>
              <a:gdLst/>
              <a:ahLst/>
              <a:cxnLst/>
              <a:rect l="l" t="t" r="r" b="b"/>
              <a:pathLst>
                <a:path w="2871" h="5925" extrusionOk="0">
                  <a:moveTo>
                    <a:pt x="1281" y="0"/>
                  </a:moveTo>
                  <a:cubicBezTo>
                    <a:pt x="549" y="0"/>
                    <a:pt x="1" y="610"/>
                    <a:pt x="1" y="1283"/>
                  </a:cubicBezTo>
                  <a:lnTo>
                    <a:pt x="1" y="4643"/>
                  </a:lnTo>
                  <a:cubicBezTo>
                    <a:pt x="1" y="5375"/>
                    <a:pt x="550" y="5924"/>
                    <a:pt x="1283" y="5924"/>
                  </a:cubicBezTo>
                  <a:lnTo>
                    <a:pt x="1589" y="5924"/>
                  </a:lnTo>
                  <a:cubicBezTo>
                    <a:pt x="2321" y="5924"/>
                    <a:pt x="2870" y="5375"/>
                    <a:pt x="2870" y="4643"/>
                  </a:cubicBezTo>
                  <a:lnTo>
                    <a:pt x="2870" y="1283"/>
                  </a:lnTo>
                  <a:cubicBezTo>
                    <a:pt x="2870" y="549"/>
                    <a:pt x="2321" y="0"/>
                    <a:pt x="1589" y="0"/>
                  </a:cubicBezTo>
                  <a:lnTo>
                    <a:pt x="1283" y="0"/>
                  </a:lnTo>
                  <a:cubicBezTo>
                    <a:pt x="1283" y="0"/>
                    <a:pt x="128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>
              <a:off x="4737675" y="2842600"/>
              <a:ext cx="596244" cy="274152"/>
            </a:xfrm>
            <a:custGeom>
              <a:avLst/>
              <a:gdLst/>
              <a:ahLst/>
              <a:cxnLst/>
              <a:rect l="l" t="t" r="r" b="b"/>
              <a:pathLst>
                <a:path w="12773" h="5873" extrusionOk="0">
                  <a:moveTo>
                    <a:pt x="1853" y="1"/>
                  </a:moveTo>
                  <a:cubicBezTo>
                    <a:pt x="804" y="1"/>
                    <a:pt x="0" y="892"/>
                    <a:pt x="0" y="1900"/>
                  </a:cubicBezTo>
                  <a:lnTo>
                    <a:pt x="0" y="3917"/>
                  </a:lnTo>
                  <a:cubicBezTo>
                    <a:pt x="0" y="5017"/>
                    <a:pt x="856" y="5872"/>
                    <a:pt x="1955" y="5872"/>
                  </a:cubicBezTo>
                  <a:lnTo>
                    <a:pt x="11243" y="5872"/>
                  </a:lnTo>
                  <a:cubicBezTo>
                    <a:pt x="12099" y="5872"/>
                    <a:pt x="12773" y="5199"/>
                    <a:pt x="12773" y="4342"/>
                  </a:cubicBezTo>
                  <a:lnTo>
                    <a:pt x="12773" y="1532"/>
                  </a:lnTo>
                  <a:cubicBezTo>
                    <a:pt x="12773" y="676"/>
                    <a:pt x="12099" y="4"/>
                    <a:pt x="11243" y="4"/>
                  </a:cubicBezTo>
                  <a:lnTo>
                    <a:pt x="1955" y="4"/>
                  </a:lnTo>
                  <a:cubicBezTo>
                    <a:pt x="1921" y="2"/>
                    <a:pt x="1887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>
              <a:off x="4849006" y="2851422"/>
              <a:ext cx="182565" cy="256693"/>
            </a:xfrm>
            <a:custGeom>
              <a:avLst/>
              <a:gdLst/>
              <a:ahLst/>
              <a:cxnLst/>
              <a:rect l="l" t="t" r="r" b="b"/>
              <a:pathLst>
                <a:path w="3911" h="5499" extrusionOk="0">
                  <a:moveTo>
                    <a:pt x="1525" y="0"/>
                  </a:moveTo>
                  <a:cubicBezTo>
                    <a:pt x="731" y="0"/>
                    <a:pt x="1" y="794"/>
                    <a:pt x="1" y="1711"/>
                  </a:cubicBezTo>
                  <a:lnTo>
                    <a:pt x="1" y="3788"/>
                  </a:lnTo>
                  <a:cubicBezTo>
                    <a:pt x="1" y="4704"/>
                    <a:pt x="673" y="5499"/>
                    <a:pt x="1529" y="5499"/>
                  </a:cubicBezTo>
                  <a:lnTo>
                    <a:pt x="3910" y="5499"/>
                  </a:lnTo>
                  <a:cubicBezTo>
                    <a:pt x="3054" y="5499"/>
                    <a:pt x="2381" y="4766"/>
                    <a:pt x="2381" y="3788"/>
                  </a:cubicBezTo>
                  <a:lnTo>
                    <a:pt x="2381" y="1711"/>
                  </a:lnTo>
                  <a:cubicBezTo>
                    <a:pt x="2381" y="793"/>
                    <a:pt x="3054" y="0"/>
                    <a:pt x="3910" y="0"/>
                  </a:cubicBezTo>
                  <a:lnTo>
                    <a:pt x="1527" y="0"/>
                  </a:lnTo>
                  <a:cubicBezTo>
                    <a:pt x="1527" y="0"/>
                    <a:pt x="1526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5148457" y="2851422"/>
              <a:ext cx="105637" cy="256693"/>
            </a:xfrm>
            <a:custGeom>
              <a:avLst/>
              <a:gdLst/>
              <a:ahLst/>
              <a:cxnLst/>
              <a:rect l="l" t="t" r="r" b="b"/>
              <a:pathLst>
                <a:path w="2263" h="5499" extrusionOk="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3" y="0"/>
                  </a:lnTo>
                  <a:cubicBezTo>
                    <a:pt x="3" y="0"/>
                    <a:pt x="2" y="0"/>
                    <a:pt x="2" y="0"/>
                  </a:cubicBezTo>
                  <a:close/>
                  <a:moveTo>
                    <a:pt x="3" y="0"/>
                  </a:moveTo>
                  <a:cubicBezTo>
                    <a:pt x="490" y="1"/>
                    <a:pt x="917" y="795"/>
                    <a:pt x="917" y="1711"/>
                  </a:cubicBezTo>
                  <a:lnTo>
                    <a:pt x="917" y="3788"/>
                  </a:lnTo>
                  <a:cubicBezTo>
                    <a:pt x="917" y="4704"/>
                    <a:pt x="489" y="5499"/>
                    <a:pt x="1" y="5499"/>
                  </a:cubicBezTo>
                  <a:lnTo>
                    <a:pt x="1345" y="5499"/>
                  </a:lnTo>
                  <a:cubicBezTo>
                    <a:pt x="1834" y="5499"/>
                    <a:pt x="2262" y="4766"/>
                    <a:pt x="2262" y="3788"/>
                  </a:cubicBezTo>
                  <a:lnTo>
                    <a:pt x="2262" y="1711"/>
                  </a:lnTo>
                  <a:cubicBezTo>
                    <a:pt x="2262" y="793"/>
                    <a:pt x="1834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4740569" y="2857071"/>
              <a:ext cx="40005" cy="54242"/>
            </a:xfrm>
            <a:custGeom>
              <a:avLst/>
              <a:gdLst/>
              <a:ahLst/>
              <a:cxnLst/>
              <a:rect l="l" t="t" r="r" b="b"/>
              <a:pathLst>
                <a:path w="857" h="1162" extrusionOk="0">
                  <a:moveTo>
                    <a:pt x="796" y="0"/>
                  </a:moveTo>
                  <a:cubicBezTo>
                    <a:pt x="429" y="244"/>
                    <a:pt x="122" y="672"/>
                    <a:pt x="1" y="1162"/>
                  </a:cubicBezTo>
                  <a:cubicBezTo>
                    <a:pt x="490" y="1162"/>
                    <a:pt x="857" y="794"/>
                    <a:pt x="857" y="306"/>
                  </a:cubicBezTo>
                  <a:cubicBezTo>
                    <a:pt x="857" y="183"/>
                    <a:pt x="857" y="62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4740522" y="3048131"/>
              <a:ext cx="40005" cy="54289"/>
            </a:xfrm>
            <a:custGeom>
              <a:avLst/>
              <a:gdLst/>
              <a:ahLst/>
              <a:cxnLst/>
              <a:rect l="l" t="t" r="r" b="b"/>
              <a:pathLst>
                <a:path w="857" h="1163" extrusionOk="0">
                  <a:moveTo>
                    <a:pt x="0" y="1"/>
                  </a:moveTo>
                  <a:cubicBezTo>
                    <a:pt x="123" y="489"/>
                    <a:pt x="430" y="917"/>
                    <a:pt x="795" y="1162"/>
                  </a:cubicBezTo>
                  <a:cubicBezTo>
                    <a:pt x="856" y="1038"/>
                    <a:pt x="856" y="978"/>
                    <a:pt x="856" y="857"/>
                  </a:cubicBezTo>
                  <a:cubicBezTo>
                    <a:pt x="856" y="368"/>
                    <a:pt x="48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4957396" y="3110869"/>
              <a:ext cx="28615" cy="28615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0" y="1"/>
                  </a:moveTo>
                  <a:lnTo>
                    <a:pt x="0" y="369"/>
                  </a:lnTo>
                  <a:cubicBezTo>
                    <a:pt x="0" y="550"/>
                    <a:pt x="121" y="613"/>
                    <a:pt x="244" y="613"/>
                  </a:cubicBezTo>
                  <a:lnTo>
                    <a:pt x="368" y="613"/>
                  </a:lnTo>
                  <a:cubicBezTo>
                    <a:pt x="491" y="613"/>
                    <a:pt x="612" y="490"/>
                    <a:pt x="612" y="369"/>
                  </a:cubicBez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4957396" y="2819960"/>
              <a:ext cx="28615" cy="28568"/>
            </a:xfrm>
            <a:custGeom>
              <a:avLst/>
              <a:gdLst/>
              <a:ahLst/>
              <a:cxnLst/>
              <a:rect l="l" t="t" r="r" b="b"/>
              <a:pathLst>
                <a:path w="613" h="612" extrusionOk="0">
                  <a:moveTo>
                    <a:pt x="244" y="1"/>
                  </a:moveTo>
                  <a:cubicBezTo>
                    <a:pt x="121" y="1"/>
                    <a:pt x="0" y="62"/>
                    <a:pt x="0" y="245"/>
                  </a:cubicBezTo>
                  <a:lnTo>
                    <a:pt x="0" y="611"/>
                  </a:lnTo>
                  <a:lnTo>
                    <a:pt x="612" y="611"/>
                  </a:lnTo>
                  <a:lnTo>
                    <a:pt x="612" y="245"/>
                  </a:lnTo>
                  <a:cubicBezTo>
                    <a:pt x="612" y="122"/>
                    <a:pt x="489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4917392" y="3105414"/>
              <a:ext cx="296698" cy="11437"/>
            </a:xfrm>
            <a:custGeom>
              <a:avLst/>
              <a:gdLst/>
              <a:ahLst/>
              <a:cxnLst/>
              <a:rect l="l" t="t" r="r" b="b"/>
              <a:pathLst>
                <a:path w="6356" h="245" extrusionOk="0">
                  <a:moveTo>
                    <a:pt x="550" y="1"/>
                  </a:moveTo>
                  <a:lnTo>
                    <a:pt x="1" y="245"/>
                  </a:lnTo>
                  <a:lnTo>
                    <a:pt x="6356" y="245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4917392" y="2842593"/>
              <a:ext cx="296698" cy="11437"/>
            </a:xfrm>
            <a:custGeom>
              <a:avLst/>
              <a:gdLst/>
              <a:ahLst/>
              <a:cxnLst/>
              <a:rect l="l" t="t" r="r" b="b"/>
              <a:pathLst>
                <a:path w="6356" h="245" extrusionOk="0">
                  <a:moveTo>
                    <a:pt x="1" y="1"/>
                  </a:moveTo>
                  <a:lnTo>
                    <a:pt x="550" y="245"/>
                  </a:lnTo>
                  <a:lnTo>
                    <a:pt x="5744" y="245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-26" y="0"/>
            <a:ext cx="9143971" cy="5143460"/>
            <a:chOff x="-26" y="0"/>
            <a:chExt cx="9143971" cy="5143460"/>
          </a:xfrm>
        </p:grpSpPr>
        <p:sp>
          <p:nvSpPr>
            <p:cNvPr id="45" name="Google Shape;45;p3"/>
            <p:cNvSpPr/>
            <p:nvPr/>
          </p:nvSpPr>
          <p:spPr>
            <a:xfrm>
              <a:off x="-26" y="1"/>
              <a:ext cx="9143971" cy="5143460"/>
            </a:xfrm>
            <a:custGeom>
              <a:avLst/>
              <a:gdLst/>
              <a:ahLst/>
              <a:cxnLst/>
              <a:rect l="l" t="t" r="r" b="b"/>
              <a:pathLst>
                <a:path w="60492" h="32601" extrusionOk="0">
                  <a:moveTo>
                    <a:pt x="17127" y="3639"/>
                  </a:moveTo>
                  <a:lnTo>
                    <a:pt x="17127" y="6561"/>
                  </a:lnTo>
                  <a:lnTo>
                    <a:pt x="7524" y="6561"/>
                  </a:lnTo>
                  <a:cubicBezTo>
                    <a:pt x="7453" y="5998"/>
                    <a:pt x="7231" y="5484"/>
                    <a:pt x="6895" y="5060"/>
                  </a:cubicBezTo>
                  <a:lnTo>
                    <a:pt x="8256" y="3639"/>
                  </a:lnTo>
                  <a:close/>
                  <a:moveTo>
                    <a:pt x="25030" y="3639"/>
                  </a:moveTo>
                  <a:lnTo>
                    <a:pt x="25030" y="6561"/>
                  </a:lnTo>
                  <a:lnTo>
                    <a:pt x="17395" y="6561"/>
                  </a:lnTo>
                  <a:lnTo>
                    <a:pt x="17395" y="3639"/>
                  </a:lnTo>
                  <a:close/>
                  <a:moveTo>
                    <a:pt x="37808" y="3639"/>
                  </a:moveTo>
                  <a:lnTo>
                    <a:pt x="37808" y="6561"/>
                  </a:lnTo>
                  <a:lnTo>
                    <a:pt x="25295" y="6561"/>
                  </a:lnTo>
                  <a:lnTo>
                    <a:pt x="25295" y="3639"/>
                  </a:lnTo>
                  <a:close/>
                  <a:moveTo>
                    <a:pt x="40502" y="3639"/>
                  </a:moveTo>
                  <a:lnTo>
                    <a:pt x="40502" y="6561"/>
                  </a:lnTo>
                  <a:lnTo>
                    <a:pt x="38077" y="6561"/>
                  </a:lnTo>
                  <a:lnTo>
                    <a:pt x="38077" y="3639"/>
                  </a:lnTo>
                  <a:close/>
                  <a:moveTo>
                    <a:pt x="50019" y="3639"/>
                  </a:moveTo>
                  <a:lnTo>
                    <a:pt x="50019" y="6561"/>
                  </a:lnTo>
                  <a:lnTo>
                    <a:pt x="40872" y="6561"/>
                  </a:lnTo>
                  <a:lnTo>
                    <a:pt x="40872" y="3639"/>
                  </a:lnTo>
                  <a:close/>
                  <a:moveTo>
                    <a:pt x="37808" y="6828"/>
                  </a:moveTo>
                  <a:lnTo>
                    <a:pt x="37808" y="8898"/>
                  </a:lnTo>
                  <a:lnTo>
                    <a:pt x="25295" y="8898"/>
                  </a:lnTo>
                  <a:lnTo>
                    <a:pt x="25295" y="6828"/>
                  </a:lnTo>
                  <a:close/>
                  <a:moveTo>
                    <a:pt x="40502" y="6828"/>
                  </a:moveTo>
                  <a:lnTo>
                    <a:pt x="40502" y="8898"/>
                  </a:lnTo>
                  <a:lnTo>
                    <a:pt x="38077" y="8898"/>
                  </a:lnTo>
                  <a:lnTo>
                    <a:pt x="38077" y="6828"/>
                  </a:lnTo>
                  <a:close/>
                  <a:moveTo>
                    <a:pt x="50019" y="6828"/>
                  </a:moveTo>
                  <a:lnTo>
                    <a:pt x="50019" y="8898"/>
                  </a:lnTo>
                  <a:lnTo>
                    <a:pt x="40872" y="8898"/>
                  </a:lnTo>
                  <a:lnTo>
                    <a:pt x="40872" y="6828"/>
                  </a:lnTo>
                  <a:close/>
                  <a:moveTo>
                    <a:pt x="4512" y="4298"/>
                  </a:moveTo>
                  <a:cubicBezTo>
                    <a:pt x="5974" y="4298"/>
                    <a:pt x="7168" y="5480"/>
                    <a:pt x="7168" y="6955"/>
                  </a:cubicBezTo>
                  <a:cubicBezTo>
                    <a:pt x="7168" y="8416"/>
                    <a:pt x="5974" y="9610"/>
                    <a:pt x="4512" y="9610"/>
                  </a:cubicBezTo>
                  <a:cubicBezTo>
                    <a:pt x="3051" y="9610"/>
                    <a:pt x="1857" y="8418"/>
                    <a:pt x="1857" y="6955"/>
                  </a:cubicBezTo>
                  <a:cubicBezTo>
                    <a:pt x="1857" y="5494"/>
                    <a:pt x="3051" y="4298"/>
                    <a:pt x="4512" y="4298"/>
                  </a:cubicBezTo>
                  <a:close/>
                  <a:moveTo>
                    <a:pt x="37808" y="9167"/>
                  </a:moveTo>
                  <a:lnTo>
                    <a:pt x="37808" y="13740"/>
                  </a:lnTo>
                  <a:lnTo>
                    <a:pt x="25295" y="13740"/>
                  </a:lnTo>
                  <a:lnTo>
                    <a:pt x="25295" y="9167"/>
                  </a:lnTo>
                  <a:close/>
                  <a:moveTo>
                    <a:pt x="40502" y="9167"/>
                  </a:moveTo>
                  <a:lnTo>
                    <a:pt x="40502" y="13740"/>
                  </a:lnTo>
                  <a:lnTo>
                    <a:pt x="38077" y="13740"/>
                  </a:lnTo>
                  <a:lnTo>
                    <a:pt x="38077" y="9167"/>
                  </a:lnTo>
                  <a:close/>
                  <a:moveTo>
                    <a:pt x="50019" y="9167"/>
                  </a:moveTo>
                  <a:lnTo>
                    <a:pt x="50019" y="13740"/>
                  </a:lnTo>
                  <a:lnTo>
                    <a:pt x="40872" y="13740"/>
                  </a:lnTo>
                  <a:lnTo>
                    <a:pt x="40872" y="9167"/>
                  </a:lnTo>
                  <a:close/>
                  <a:moveTo>
                    <a:pt x="40502" y="14006"/>
                  </a:moveTo>
                  <a:lnTo>
                    <a:pt x="40502" y="14817"/>
                  </a:lnTo>
                  <a:cubicBezTo>
                    <a:pt x="39456" y="14894"/>
                    <a:pt x="38558" y="15500"/>
                    <a:pt x="38077" y="16371"/>
                  </a:cubicBezTo>
                  <a:lnTo>
                    <a:pt x="38077" y="14006"/>
                  </a:lnTo>
                  <a:close/>
                  <a:moveTo>
                    <a:pt x="17127" y="6830"/>
                  </a:moveTo>
                  <a:lnTo>
                    <a:pt x="17127" y="16841"/>
                  </a:lnTo>
                  <a:lnTo>
                    <a:pt x="9080" y="16841"/>
                  </a:lnTo>
                  <a:lnTo>
                    <a:pt x="3288" y="9722"/>
                  </a:lnTo>
                  <a:lnTo>
                    <a:pt x="3288" y="9722"/>
                  </a:lnTo>
                  <a:cubicBezTo>
                    <a:pt x="3664" y="9887"/>
                    <a:pt x="4077" y="9980"/>
                    <a:pt x="4512" y="9980"/>
                  </a:cubicBezTo>
                  <a:cubicBezTo>
                    <a:pt x="6189" y="9980"/>
                    <a:pt x="7549" y="8620"/>
                    <a:pt x="7549" y="6944"/>
                  </a:cubicBezTo>
                  <a:cubicBezTo>
                    <a:pt x="7549" y="6907"/>
                    <a:pt x="7546" y="6868"/>
                    <a:pt x="7546" y="6830"/>
                  </a:cubicBezTo>
                  <a:close/>
                  <a:moveTo>
                    <a:pt x="40732" y="15188"/>
                  </a:moveTo>
                  <a:cubicBezTo>
                    <a:pt x="42156" y="15188"/>
                    <a:pt x="43323" y="16324"/>
                    <a:pt x="43383" y="17733"/>
                  </a:cubicBezTo>
                  <a:lnTo>
                    <a:pt x="43299" y="17842"/>
                  </a:lnTo>
                  <a:lnTo>
                    <a:pt x="38077" y="17842"/>
                  </a:lnTo>
                  <a:cubicBezTo>
                    <a:pt x="38077" y="16382"/>
                    <a:pt x="39271" y="15188"/>
                    <a:pt x="40732" y="15188"/>
                  </a:cubicBezTo>
                  <a:close/>
                  <a:moveTo>
                    <a:pt x="50019" y="14006"/>
                  </a:moveTo>
                  <a:lnTo>
                    <a:pt x="50019" y="17843"/>
                  </a:lnTo>
                  <a:lnTo>
                    <a:pt x="43768" y="17843"/>
                  </a:lnTo>
                  <a:cubicBezTo>
                    <a:pt x="43768" y="16214"/>
                    <a:pt x="42484" y="14882"/>
                    <a:pt x="40872" y="14811"/>
                  </a:cubicBezTo>
                  <a:lnTo>
                    <a:pt x="40872" y="14006"/>
                  </a:lnTo>
                  <a:close/>
                  <a:moveTo>
                    <a:pt x="38077" y="19314"/>
                  </a:moveTo>
                  <a:cubicBezTo>
                    <a:pt x="38078" y="19320"/>
                    <a:pt x="38082" y="19326"/>
                    <a:pt x="38084" y="19328"/>
                  </a:cubicBezTo>
                  <a:lnTo>
                    <a:pt x="38077" y="19328"/>
                  </a:lnTo>
                  <a:lnTo>
                    <a:pt x="38077" y="19314"/>
                  </a:lnTo>
                  <a:close/>
                  <a:moveTo>
                    <a:pt x="43373" y="18108"/>
                  </a:moveTo>
                  <a:cubicBezTo>
                    <a:pt x="43329" y="18557"/>
                    <a:pt x="43170" y="18975"/>
                    <a:pt x="42929" y="19328"/>
                  </a:cubicBezTo>
                  <a:lnTo>
                    <a:pt x="38535" y="19328"/>
                  </a:lnTo>
                  <a:cubicBezTo>
                    <a:pt x="38292" y="18975"/>
                    <a:pt x="38135" y="18558"/>
                    <a:pt x="38091" y="18108"/>
                  </a:cubicBezTo>
                  <a:close/>
                  <a:moveTo>
                    <a:pt x="43748" y="18180"/>
                  </a:moveTo>
                  <a:lnTo>
                    <a:pt x="45282" y="19328"/>
                  </a:lnTo>
                  <a:lnTo>
                    <a:pt x="43379" y="19328"/>
                  </a:lnTo>
                  <a:cubicBezTo>
                    <a:pt x="43573" y="18983"/>
                    <a:pt x="43704" y="18594"/>
                    <a:pt x="43748" y="18180"/>
                  </a:cubicBezTo>
                  <a:close/>
                  <a:moveTo>
                    <a:pt x="50018" y="18108"/>
                  </a:moveTo>
                  <a:lnTo>
                    <a:pt x="50018" y="19328"/>
                  </a:lnTo>
                  <a:lnTo>
                    <a:pt x="45733" y="19328"/>
                  </a:lnTo>
                  <a:lnTo>
                    <a:pt x="44106" y="18108"/>
                  </a:lnTo>
                  <a:close/>
                  <a:moveTo>
                    <a:pt x="37808" y="14006"/>
                  </a:moveTo>
                  <a:lnTo>
                    <a:pt x="37808" y="17020"/>
                  </a:lnTo>
                  <a:cubicBezTo>
                    <a:pt x="37736" y="17281"/>
                    <a:pt x="37694" y="17558"/>
                    <a:pt x="37694" y="17843"/>
                  </a:cubicBezTo>
                  <a:lnTo>
                    <a:pt x="37694" y="18111"/>
                  </a:lnTo>
                  <a:lnTo>
                    <a:pt x="37707" y="18111"/>
                  </a:lnTo>
                  <a:cubicBezTo>
                    <a:pt x="37723" y="18304"/>
                    <a:pt x="37757" y="18488"/>
                    <a:pt x="37808" y="18669"/>
                  </a:cubicBezTo>
                  <a:lnTo>
                    <a:pt x="37808" y="19331"/>
                  </a:lnTo>
                  <a:lnTo>
                    <a:pt x="25295" y="19331"/>
                  </a:lnTo>
                  <a:lnTo>
                    <a:pt x="25295" y="14006"/>
                  </a:lnTo>
                  <a:close/>
                  <a:moveTo>
                    <a:pt x="42720" y="19597"/>
                  </a:moveTo>
                  <a:cubicBezTo>
                    <a:pt x="42230" y="20147"/>
                    <a:pt x="41522" y="20498"/>
                    <a:pt x="40732" y="20498"/>
                  </a:cubicBezTo>
                  <a:cubicBezTo>
                    <a:pt x="39942" y="20498"/>
                    <a:pt x="39232" y="20147"/>
                    <a:pt x="38746" y="19597"/>
                  </a:cubicBezTo>
                  <a:close/>
                  <a:moveTo>
                    <a:pt x="17130" y="17107"/>
                  </a:moveTo>
                  <a:lnTo>
                    <a:pt x="17130" y="20524"/>
                  </a:lnTo>
                  <a:lnTo>
                    <a:pt x="12079" y="20524"/>
                  </a:lnTo>
                  <a:lnTo>
                    <a:pt x="12022" y="20454"/>
                  </a:lnTo>
                  <a:lnTo>
                    <a:pt x="12022" y="20447"/>
                  </a:lnTo>
                  <a:lnTo>
                    <a:pt x="12016" y="20447"/>
                  </a:lnTo>
                  <a:lnTo>
                    <a:pt x="9298" y="17107"/>
                  </a:lnTo>
                  <a:close/>
                  <a:moveTo>
                    <a:pt x="50019" y="19594"/>
                  </a:moveTo>
                  <a:lnTo>
                    <a:pt x="50019" y="22543"/>
                  </a:lnTo>
                  <a:lnTo>
                    <a:pt x="46090" y="19594"/>
                  </a:lnTo>
                  <a:close/>
                  <a:moveTo>
                    <a:pt x="12022" y="20882"/>
                  </a:moveTo>
                  <a:lnTo>
                    <a:pt x="13454" y="22644"/>
                  </a:lnTo>
                  <a:lnTo>
                    <a:pt x="12022" y="22644"/>
                  </a:lnTo>
                  <a:lnTo>
                    <a:pt x="12022" y="20882"/>
                  </a:lnTo>
                  <a:close/>
                  <a:moveTo>
                    <a:pt x="17130" y="20789"/>
                  </a:moveTo>
                  <a:lnTo>
                    <a:pt x="17130" y="22644"/>
                  </a:lnTo>
                  <a:lnTo>
                    <a:pt x="13805" y="22644"/>
                  </a:lnTo>
                  <a:lnTo>
                    <a:pt x="12296" y="20789"/>
                  </a:lnTo>
                  <a:close/>
                  <a:moveTo>
                    <a:pt x="25030" y="6828"/>
                  </a:moveTo>
                  <a:lnTo>
                    <a:pt x="25030" y="22644"/>
                  </a:lnTo>
                  <a:lnTo>
                    <a:pt x="17395" y="22644"/>
                  </a:lnTo>
                  <a:lnTo>
                    <a:pt x="17395" y="6828"/>
                  </a:lnTo>
                  <a:close/>
                  <a:moveTo>
                    <a:pt x="6623" y="17107"/>
                  </a:moveTo>
                  <a:lnTo>
                    <a:pt x="6623" y="22646"/>
                  </a:lnTo>
                  <a:lnTo>
                    <a:pt x="1566" y="22646"/>
                  </a:lnTo>
                  <a:lnTo>
                    <a:pt x="1566" y="17107"/>
                  </a:lnTo>
                  <a:close/>
                  <a:moveTo>
                    <a:pt x="8948" y="17107"/>
                  </a:moveTo>
                  <a:lnTo>
                    <a:pt x="11754" y="20555"/>
                  </a:lnTo>
                  <a:lnTo>
                    <a:pt x="11754" y="22646"/>
                  </a:lnTo>
                  <a:lnTo>
                    <a:pt x="6888" y="22646"/>
                  </a:lnTo>
                  <a:lnTo>
                    <a:pt x="6888" y="17107"/>
                  </a:lnTo>
                  <a:close/>
                  <a:moveTo>
                    <a:pt x="37808" y="19597"/>
                  </a:moveTo>
                  <a:lnTo>
                    <a:pt x="37808" y="22646"/>
                  </a:lnTo>
                  <a:lnTo>
                    <a:pt x="25295" y="22646"/>
                  </a:lnTo>
                  <a:lnTo>
                    <a:pt x="25295" y="19597"/>
                  </a:lnTo>
                  <a:close/>
                  <a:moveTo>
                    <a:pt x="45639" y="19597"/>
                  </a:moveTo>
                  <a:lnTo>
                    <a:pt x="49711" y="22646"/>
                  </a:lnTo>
                  <a:lnTo>
                    <a:pt x="38077" y="22646"/>
                  </a:lnTo>
                  <a:lnTo>
                    <a:pt x="38077" y="19597"/>
                  </a:lnTo>
                  <a:lnTo>
                    <a:pt x="38252" y="19597"/>
                  </a:lnTo>
                  <a:cubicBezTo>
                    <a:pt x="38803" y="20373"/>
                    <a:pt x="39709" y="20879"/>
                    <a:pt x="40732" y="20879"/>
                  </a:cubicBezTo>
                  <a:cubicBezTo>
                    <a:pt x="41755" y="20879"/>
                    <a:pt x="42660" y="20373"/>
                    <a:pt x="43210" y="19597"/>
                  </a:cubicBezTo>
                  <a:close/>
                  <a:moveTo>
                    <a:pt x="17127" y="22913"/>
                  </a:moveTo>
                  <a:lnTo>
                    <a:pt x="17127" y="26729"/>
                  </a:lnTo>
                  <a:lnTo>
                    <a:pt x="14021" y="22913"/>
                  </a:lnTo>
                  <a:close/>
                  <a:moveTo>
                    <a:pt x="6623" y="22913"/>
                  </a:moveTo>
                  <a:lnTo>
                    <a:pt x="6623" y="27167"/>
                  </a:lnTo>
                  <a:lnTo>
                    <a:pt x="1566" y="27167"/>
                  </a:lnTo>
                  <a:lnTo>
                    <a:pt x="1566" y="22913"/>
                  </a:lnTo>
                  <a:close/>
                  <a:moveTo>
                    <a:pt x="11754" y="22913"/>
                  </a:moveTo>
                  <a:lnTo>
                    <a:pt x="11754" y="27167"/>
                  </a:lnTo>
                  <a:lnTo>
                    <a:pt x="6888" y="27167"/>
                  </a:lnTo>
                  <a:lnTo>
                    <a:pt x="6888" y="22913"/>
                  </a:lnTo>
                  <a:close/>
                  <a:moveTo>
                    <a:pt x="13673" y="22913"/>
                  </a:moveTo>
                  <a:lnTo>
                    <a:pt x="17127" y="27160"/>
                  </a:lnTo>
                  <a:lnTo>
                    <a:pt x="17127" y="27167"/>
                  </a:lnTo>
                  <a:lnTo>
                    <a:pt x="12022" y="27167"/>
                  </a:lnTo>
                  <a:lnTo>
                    <a:pt x="12022" y="22913"/>
                  </a:lnTo>
                  <a:close/>
                  <a:moveTo>
                    <a:pt x="25030" y="22913"/>
                  </a:moveTo>
                  <a:lnTo>
                    <a:pt x="25030" y="27167"/>
                  </a:lnTo>
                  <a:lnTo>
                    <a:pt x="17486" y="27167"/>
                  </a:lnTo>
                  <a:lnTo>
                    <a:pt x="17395" y="27057"/>
                  </a:lnTo>
                  <a:lnTo>
                    <a:pt x="17395" y="22913"/>
                  </a:lnTo>
                  <a:close/>
                  <a:moveTo>
                    <a:pt x="37808" y="22913"/>
                  </a:moveTo>
                  <a:lnTo>
                    <a:pt x="37808" y="27167"/>
                  </a:lnTo>
                  <a:lnTo>
                    <a:pt x="25295" y="27167"/>
                  </a:lnTo>
                  <a:lnTo>
                    <a:pt x="25295" y="22913"/>
                  </a:lnTo>
                  <a:close/>
                  <a:moveTo>
                    <a:pt x="50019" y="22913"/>
                  </a:moveTo>
                  <a:lnTo>
                    <a:pt x="50019" y="27167"/>
                  </a:lnTo>
                  <a:lnTo>
                    <a:pt x="38077" y="27167"/>
                  </a:lnTo>
                  <a:lnTo>
                    <a:pt x="38077" y="22913"/>
                  </a:lnTo>
                  <a:close/>
                  <a:moveTo>
                    <a:pt x="50285" y="23078"/>
                  </a:moveTo>
                  <a:lnTo>
                    <a:pt x="52607" y="24817"/>
                  </a:lnTo>
                  <a:cubicBezTo>
                    <a:pt x="51711" y="25261"/>
                    <a:pt x="51068" y="26134"/>
                    <a:pt x="50942" y="27167"/>
                  </a:cubicBezTo>
                  <a:lnTo>
                    <a:pt x="50285" y="27167"/>
                  </a:lnTo>
                  <a:lnTo>
                    <a:pt x="50285" y="23078"/>
                  </a:lnTo>
                  <a:close/>
                  <a:moveTo>
                    <a:pt x="53957" y="24893"/>
                  </a:moveTo>
                  <a:cubicBezTo>
                    <a:pt x="55418" y="24893"/>
                    <a:pt x="56600" y="26074"/>
                    <a:pt x="56612" y="27550"/>
                  </a:cubicBezTo>
                  <a:cubicBezTo>
                    <a:pt x="56612" y="29009"/>
                    <a:pt x="55418" y="30205"/>
                    <a:pt x="53957" y="30205"/>
                  </a:cubicBezTo>
                  <a:cubicBezTo>
                    <a:pt x="52496" y="30205"/>
                    <a:pt x="51302" y="29009"/>
                    <a:pt x="51302" y="27550"/>
                  </a:cubicBezTo>
                  <a:cubicBezTo>
                    <a:pt x="51302" y="26089"/>
                    <a:pt x="52496" y="24893"/>
                    <a:pt x="53957" y="24893"/>
                  </a:cubicBezTo>
                  <a:close/>
                  <a:moveTo>
                    <a:pt x="17125" y="1"/>
                  </a:moveTo>
                  <a:lnTo>
                    <a:pt x="17125" y="3374"/>
                  </a:lnTo>
                  <a:lnTo>
                    <a:pt x="8512" y="3374"/>
                  </a:lnTo>
                  <a:lnTo>
                    <a:pt x="10174" y="1640"/>
                  </a:lnTo>
                  <a:lnTo>
                    <a:pt x="10027" y="1499"/>
                  </a:lnTo>
                  <a:lnTo>
                    <a:pt x="8229" y="3374"/>
                  </a:lnTo>
                  <a:lnTo>
                    <a:pt x="5" y="3374"/>
                  </a:lnTo>
                  <a:cubicBezTo>
                    <a:pt x="2" y="3434"/>
                    <a:pt x="1" y="3495"/>
                    <a:pt x="1" y="3558"/>
                  </a:cubicBezTo>
                  <a:lnTo>
                    <a:pt x="1" y="3639"/>
                  </a:lnTo>
                  <a:lnTo>
                    <a:pt x="7972" y="3639"/>
                  </a:lnTo>
                  <a:lnTo>
                    <a:pt x="6760" y="4903"/>
                  </a:lnTo>
                  <a:cubicBezTo>
                    <a:pt x="6205" y="4290"/>
                    <a:pt x="5403" y="3905"/>
                    <a:pt x="4511" y="3905"/>
                  </a:cubicBezTo>
                  <a:cubicBezTo>
                    <a:pt x="2847" y="3905"/>
                    <a:pt x="1475" y="5264"/>
                    <a:pt x="1475" y="6941"/>
                  </a:cubicBezTo>
                  <a:cubicBezTo>
                    <a:pt x="1475" y="7158"/>
                    <a:pt x="1499" y="7369"/>
                    <a:pt x="1542" y="7574"/>
                  </a:cubicBezTo>
                  <a:lnTo>
                    <a:pt x="2" y="5681"/>
                  </a:lnTo>
                  <a:lnTo>
                    <a:pt x="2" y="6109"/>
                  </a:lnTo>
                  <a:lnTo>
                    <a:pt x="1817" y="8342"/>
                  </a:lnTo>
                  <a:cubicBezTo>
                    <a:pt x="1921" y="8539"/>
                    <a:pt x="2044" y="8724"/>
                    <a:pt x="2187" y="8894"/>
                  </a:cubicBezTo>
                  <a:lnTo>
                    <a:pt x="4" y="11177"/>
                  </a:lnTo>
                  <a:lnTo>
                    <a:pt x="4" y="11421"/>
                  </a:lnTo>
                  <a:lnTo>
                    <a:pt x="2295" y="9014"/>
                  </a:lnTo>
                  <a:cubicBezTo>
                    <a:pt x="2391" y="9114"/>
                    <a:pt x="2488" y="9208"/>
                    <a:pt x="2595" y="9295"/>
                  </a:cubicBezTo>
                  <a:lnTo>
                    <a:pt x="8733" y="16839"/>
                  </a:lnTo>
                  <a:lnTo>
                    <a:pt x="4" y="16839"/>
                  </a:lnTo>
                  <a:lnTo>
                    <a:pt x="4" y="17107"/>
                  </a:lnTo>
                  <a:lnTo>
                    <a:pt x="1286" y="17107"/>
                  </a:lnTo>
                  <a:lnTo>
                    <a:pt x="1286" y="22646"/>
                  </a:lnTo>
                  <a:lnTo>
                    <a:pt x="4" y="22646"/>
                  </a:lnTo>
                  <a:lnTo>
                    <a:pt x="4" y="22914"/>
                  </a:lnTo>
                  <a:lnTo>
                    <a:pt x="1286" y="22914"/>
                  </a:lnTo>
                  <a:lnTo>
                    <a:pt x="1286" y="27167"/>
                  </a:lnTo>
                  <a:lnTo>
                    <a:pt x="2" y="27167"/>
                  </a:lnTo>
                  <a:lnTo>
                    <a:pt x="2" y="27436"/>
                  </a:lnTo>
                  <a:lnTo>
                    <a:pt x="1285" y="27436"/>
                  </a:lnTo>
                  <a:lnTo>
                    <a:pt x="1285" y="31774"/>
                  </a:lnTo>
                  <a:cubicBezTo>
                    <a:pt x="1373" y="31852"/>
                    <a:pt x="1468" y="31920"/>
                    <a:pt x="1565" y="31987"/>
                  </a:cubicBezTo>
                  <a:lnTo>
                    <a:pt x="1565" y="27436"/>
                  </a:lnTo>
                  <a:lnTo>
                    <a:pt x="6621" y="27436"/>
                  </a:lnTo>
                  <a:lnTo>
                    <a:pt x="6621" y="32601"/>
                  </a:lnTo>
                  <a:lnTo>
                    <a:pt x="6888" y="32601"/>
                  </a:lnTo>
                  <a:lnTo>
                    <a:pt x="6888" y="27436"/>
                  </a:lnTo>
                  <a:lnTo>
                    <a:pt x="11754" y="27436"/>
                  </a:lnTo>
                  <a:lnTo>
                    <a:pt x="11754" y="32601"/>
                  </a:lnTo>
                  <a:lnTo>
                    <a:pt x="12022" y="32601"/>
                  </a:lnTo>
                  <a:lnTo>
                    <a:pt x="12022" y="27436"/>
                  </a:lnTo>
                  <a:lnTo>
                    <a:pt x="17127" y="27436"/>
                  </a:lnTo>
                  <a:lnTo>
                    <a:pt x="17127" y="32601"/>
                  </a:lnTo>
                  <a:lnTo>
                    <a:pt x="17395" y="32601"/>
                  </a:lnTo>
                  <a:lnTo>
                    <a:pt x="17395" y="27488"/>
                  </a:lnTo>
                  <a:lnTo>
                    <a:pt x="19214" y="29726"/>
                  </a:lnTo>
                  <a:cubicBezTo>
                    <a:pt x="18656" y="30278"/>
                    <a:pt x="18310" y="31043"/>
                    <a:pt x="18310" y="31881"/>
                  </a:cubicBezTo>
                  <a:cubicBezTo>
                    <a:pt x="18310" y="32130"/>
                    <a:pt x="18338" y="32369"/>
                    <a:pt x="18395" y="32598"/>
                  </a:cubicBezTo>
                  <a:lnTo>
                    <a:pt x="18788" y="32598"/>
                  </a:lnTo>
                  <a:cubicBezTo>
                    <a:pt x="18723" y="32374"/>
                    <a:pt x="18692" y="32137"/>
                    <a:pt x="18692" y="31894"/>
                  </a:cubicBezTo>
                  <a:cubicBezTo>
                    <a:pt x="18692" y="31168"/>
                    <a:pt x="18986" y="30510"/>
                    <a:pt x="19463" y="30028"/>
                  </a:cubicBezTo>
                  <a:lnTo>
                    <a:pt x="19491" y="30064"/>
                  </a:lnTo>
                  <a:lnTo>
                    <a:pt x="19707" y="29898"/>
                  </a:lnTo>
                  <a:lnTo>
                    <a:pt x="19662" y="29843"/>
                  </a:lnTo>
                  <a:cubicBezTo>
                    <a:pt x="20120" y="29464"/>
                    <a:pt x="20707" y="29236"/>
                    <a:pt x="21346" y="29236"/>
                  </a:cubicBezTo>
                  <a:cubicBezTo>
                    <a:pt x="22806" y="29236"/>
                    <a:pt x="24001" y="30432"/>
                    <a:pt x="24001" y="31891"/>
                  </a:cubicBezTo>
                  <a:cubicBezTo>
                    <a:pt x="24001" y="32137"/>
                    <a:pt x="23967" y="32372"/>
                    <a:pt x="23904" y="32596"/>
                  </a:cubicBezTo>
                  <a:lnTo>
                    <a:pt x="24297" y="32596"/>
                  </a:lnTo>
                  <a:cubicBezTo>
                    <a:pt x="24352" y="32367"/>
                    <a:pt x="24382" y="32125"/>
                    <a:pt x="24382" y="31880"/>
                  </a:cubicBezTo>
                  <a:cubicBezTo>
                    <a:pt x="24382" y="30204"/>
                    <a:pt x="23024" y="28844"/>
                    <a:pt x="21347" y="28844"/>
                  </a:cubicBezTo>
                  <a:cubicBezTo>
                    <a:pt x="20614" y="28844"/>
                    <a:pt x="19942" y="29106"/>
                    <a:pt x="19417" y="29540"/>
                  </a:cubicBezTo>
                  <a:lnTo>
                    <a:pt x="17702" y="27433"/>
                  </a:lnTo>
                  <a:lnTo>
                    <a:pt x="25030" y="27433"/>
                  </a:lnTo>
                  <a:lnTo>
                    <a:pt x="25030" y="32598"/>
                  </a:lnTo>
                  <a:lnTo>
                    <a:pt x="25298" y="32598"/>
                  </a:lnTo>
                  <a:lnTo>
                    <a:pt x="25298" y="27436"/>
                  </a:lnTo>
                  <a:lnTo>
                    <a:pt x="37811" y="27436"/>
                  </a:lnTo>
                  <a:lnTo>
                    <a:pt x="37811" y="32601"/>
                  </a:lnTo>
                  <a:lnTo>
                    <a:pt x="38078" y="32601"/>
                  </a:lnTo>
                  <a:lnTo>
                    <a:pt x="38078" y="27436"/>
                  </a:lnTo>
                  <a:lnTo>
                    <a:pt x="50021" y="27436"/>
                  </a:lnTo>
                  <a:lnTo>
                    <a:pt x="50021" y="32601"/>
                  </a:lnTo>
                  <a:lnTo>
                    <a:pt x="50289" y="32601"/>
                  </a:lnTo>
                  <a:lnTo>
                    <a:pt x="50289" y="27436"/>
                  </a:lnTo>
                  <a:lnTo>
                    <a:pt x="50927" y="27436"/>
                  </a:lnTo>
                  <a:cubicBezTo>
                    <a:pt x="50925" y="27468"/>
                    <a:pt x="50925" y="27503"/>
                    <a:pt x="50925" y="27537"/>
                  </a:cubicBezTo>
                  <a:cubicBezTo>
                    <a:pt x="50925" y="29058"/>
                    <a:pt x="52045" y="30318"/>
                    <a:pt x="53503" y="30539"/>
                  </a:cubicBezTo>
                  <a:lnTo>
                    <a:pt x="53503" y="32598"/>
                  </a:lnTo>
                  <a:lnTo>
                    <a:pt x="53772" y="32598"/>
                  </a:lnTo>
                  <a:lnTo>
                    <a:pt x="53772" y="30565"/>
                  </a:lnTo>
                  <a:cubicBezTo>
                    <a:pt x="53836" y="30569"/>
                    <a:pt x="53899" y="30572"/>
                    <a:pt x="53963" y="30572"/>
                  </a:cubicBezTo>
                  <a:cubicBezTo>
                    <a:pt x="55639" y="30572"/>
                    <a:pt x="56998" y="29213"/>
                    <a:pt x="56998" y="27537"/>
                  </a:cubicBezTo>
                  <a:cubicBezTo>
                    <a:pt x="56998" y="27503"/>
                    <a:pt x="56996" y="27468"/>
                    <a:pt x="56996" y="27436"/>
                  </a:cubicBezTo>
                  <a:lnTo>
                    <a:pt x="60492" y="27436"/>
                  </a:lnTo>
                  <a:lnTo>
                    <a:pt x="60492" y="27167"/>
                  </a:lnTo>
                  <a:lnTo>
                    <a:pt x="56975" y="27167"/>
                  </a:lnTo>
                  <a:cubicBezTo>
                    <a:pt x="56792" y="25663"/>
                    <a:pt x="55514" y="24499"/>
                    <a:pt x="53960" y="24499"/>
                  </a:cubicBezTo>
                  <a:cubicBezTo>
                    <a:pt x="53582" y="24499"/>
                    <a:pt x="53224" y="24569"/>
                    <a:pt x="52890" y="24693"/>
                  </a:cubicBezTo>
                  <a:lnTo>
                    <a:pt x="50513" y="22913"/>
                  </a:lnTo>
                  <a:lnTo>
                    <a:pt x="60413" y="22913"/>
                  </a:lnTo>
                  <a:lnTo>
                    <a:pt x="60413" y="22644"/>
                  </a:lnTo>
                  <a:lnTo>
                    <a:pt x="50289" y="22644"/>
                  </a:lnTo>
                  <a:lnTo>
                    <a:pt x="50289" y="19595"/>
                  </a:lnTo>
                  <a:lnTo>
                    <a:pt x="60413" y="19595"/>
                  </a:lnTo>
                  <a:lnTo>
                    <a:pt x="60413" y="19327"/>
                  </a:lnTo>
                  <a:lnTo>
                    <a:pt x="50289" y="19327"/>
                  </a:lnTo>
                  <a:lnTo>
                    <a:pt x="50289" y="18107"/>
                  </a:lnTo>
                  <a:lnTo>
                    <a:pt x="50300" y="18107"/>
                  </a:lnTo>
                  <a:lnTo>
                    <a:pt x="50300" y="17840"/>
                  </a:lnTo>
                  <a:lnTo>
                    <a:pt x="50289" y="17840"/>
                  </a:lnTo>
                  <a:lnTo>
                    <a:pt x="50289" y="14004"/>
                  </a:lnTo>
                  <a:lnTo>
                    <a:pt x="60413" y="14004"/>
                  </a:lnTo>
                  <a:lnTo>
                    <a:pt x="60413" y="13735"/>
                  </a:lnTo>
                  <a:lnTo>
                    <a:pt x="50289" y="13735"/>
                  </a:lnTo>
                  <a:lnTo>
                    <a:pt x="50289" y="9162"/>
                  </a:lnTo>
                  <a:lnTo>
                    <a:pt x="60413" y="9162"/>
                  </a:lnTo>
                  <a:lnTo>
                    <a:pt x="60413" y="8896"/>
                  </a:lnTo>
                  <a:lnTo>
                    <a:pt x="50289" y="8896"/>
                  </a:lnTo>
                  <a:lnTo>
                    <a:pt x="50289" y="6825"/>
                  </a:lnTo>
                  <a:lnTo>
                    <a:pt x="60413" y="6825"/>
                  </a:lnTo>
                  <a:lnTo>
                    <a:pt x="60413" y="6557"/>
                  </a:lnTo>
                  <a:lnTo>
                    <a:pt x="50289" y="6557"/>
                  </a:lnTo>
                  <a:lnTo>
                    <a:pt x="50289" y="3636"/>
                  </a:lnTo>
                  <a:lnTo>
                    <a:pt x="60413" y="3636"/>
                  </a:lnTo>
                  <a:lnTo>
                    <a:pt x="60413" y="3368"/>
                  </a:lnTo>
                  <a:lnTo>
                    <a:pt x="50289" y="3368"/>
                  </a:lnTo>
                  <a:lnTo>
                    <a:pt x="50289" y="719"/>
                  </a:lnTo>
                  <a:lnTo>
                    <a:pt x="50021" y="719"/>
                  </a:lnTo>
                  <a:lnTo>
                    <a:pt x="50021" y="3374"/>
                  </a:lnTo>
                  <a:lnTo>
                    <a:pt x="38078" y="3374"/>
                  </a:lnTo>
                  <a:lnTo>
                    <a:pt x="38078" y="1"/>
                  </a:lnTo>
                  <a:lnTo>
                    <a:pt x="37811" y="1"/>
                  </a:lnTo>
                  <a:lnTo>
                    <a:pt x="37811" y="3374"/>
                  </a:lnTo>
                  <a:lnTo>
                    <a:pt x="29590" y="3374"/>
                  </a:lnTo>
                  <a:lnTo>
                    <a:pt x="29590" y="1"/>
                  </a:lnTo>
                  <a:lnTo>
                    <a:pt x="29323" y="1"/>
                  </a:lnTo>
                  <a:lnTo>
                    <a:pt x="29323" y="3374"/>
                  </a:lnTo>
                  <a:lnTo>
                    <a:pt x="25295" y="3374"/>
                  </a:lnTo>
                  <a:lnTo>
                    <a:pt x="25295" y="1"/>
                  </a:lnTo>
                  <a:lnTo>
                    <a:pt x="25029" y="1"/>
                  </a:lnTo>
                  <a:lnTo>
                    <a:pt x="25029" y="3374"/>
                  </a:lnTo>
                  <a:lnTo>
                    <a:pt x="17394" y="3374"/>
                  </a:lnTo>
                  <a:lnTo>
                    <a:pt x="1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95000" y="491110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559913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 hasCustomPrompt="1"/>
          </p:nvPr>
        </p:nvSpPr>
        <p:spPr>
          <a:xfrm>
            <a:off x="5716775" y="1149800"/>
            <a:ext cx="1464900" cy="146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 rot="254">
            <a:off x="4384375" y="3916175"/>
            <a:ext cx="4062900" cy="45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 idx="2"/>
          </p:nvPr>
        </p:nvSpPr>
        <p:spPr>
          <a:xfrm>
            <a:off x="4467875" y="2812450"/>
            <a:ext cx="3962700" cy="8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58" name="Google Shape;58;p3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59" name="Google Shape;59;p3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63;p3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64" name="Google Shape;64;p3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3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3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" name="Google Shape;67;p3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68" name="Google Shape;68;p3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" name="Google Shape;70;p3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71" name="Google Shape;71;p3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75;p3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>
            <a:off x="503" y="0"/>
            <a:ext cx="9142913" cy="5143381"/>
            <a:chOff x="503" y="0"/>
            <a:chExt cx="9142913" cy="5143381"/>
          </a:xfrm>
        </p:grpSpPr>
        <p:sp>
          <p:nvSpPr>
            <p:cNvPr id="192" name="Google Shape;192;p7"/>
            <p:cNvSpPr/>
            <p:nvPr/>
          </p:nvSpPr>
          <p:spPr>
            <a:xfrm>
              <a:off x="503" y="79"/>
              <a:ext cx="9142913" cy="5143302"/>
            </a:xfrm>
            <a:custGeom>
              <a:avLst/>
              <a:gdLst/>
              <a:ahLst/>
              <a:cxnLst/>
              <a:rect l="l" t="t" r="r" b="b"/>
              <a:pathLst>
                <a:path w="60485" h="32600" extrusionOk="0">
                  <a:moveTo>
                    <a:pt x="53968" y="1294"/>
                  </a:moveTo>
                  <a:cubicBezTo>
                    <a:pt x="55428" y="1294"/>
                    <a:pt x="56624" y="2490"/>
                    <a:pt x="56624" y="3949"/>
                  </a:cubicBezTo>
                  <a:cubicBezTo>
                    <a:pt x="56622" y="5412"/>
                    <a:pt x="55428" y="6606"/>
                    <a:pt x="53968" y="6606"/>
                  </a:cubicBezTo>
                  <a:cubicBezTo>
                    <a:pt x="52507" y="6606"/>
                    <a:pt x="51312" y="5410"/>
                    <a:pt x="51312" y="3949"/>
                  </a:cubicBezTo>
                  <a:cubicBezTo>
                    <a:pt x="51312" y="2490"/>
                    <a:pt x="52507" y="1294"/>
                    <a:pt x="53968" y="1294"/>
                  </a:cubicBezTo>
                  <a:close/>
                  <a:moveTo>
                    <a:pt x="50943" y="4319"/>
                  </a:moveTo>
                  <a:cubicBezTo>
                    <a:pt x="51058" y="5311"/>
                    <a:pt x="51654" y="6150"/>
                    <a:pt x="52480" y="6606"/>
                  </a:cubicBezTo>
                  <a:lnTo>
                    <a:pt x="50283" y="8435"/>
                  </a:lnTo>
                  <a:lnTo>
                    <a:pt x="50283" y="4319"/>
                  </a:lnTo>
                  <a:close/>
                  <a:moveTo>
                    <a:pt x="29143" y="4320"/>
                  </a:moveTo>
                  <a:lnTo>
                    <a:pt x="29143" y="9313"/>
                  </a:lnTo>
                  <a:lnTo>
                    <a:pt x="25294" y="9313"/>
                  </a:lnTo>
                  <a:lnTo>
                    <a:pt x="25294" y="4320"/>
                  </a:lnTo>
                  <a:close/>
                  <a:moveTo>
                    <a:pt x="17125" y="4319"/>
                  </a:moveTo>
                  <a:lnTo>
                    <a:pt x="17125" y="4332"/>
                  </a:lnTo>
                  <a:lnTo>
                    <a:pt x="12031" y="10583"/>
                  </a:lnTo>
                  <a:lnTo>
                    <a:pt x="12031" y="4319"/>
                  </a:lnTo>
                  <a:close/>
                  <a:moveTo>
                    <a:pt x="17125" y="4751"/>
                  </a:moveTo>
                  <a:lnTo>
                    <a:pt x="17125" y="10697"/>
                  </a:lnTo>
                  <a:lnTo>
                    <a:pt x="12285" y="10697"/>
                  </a:lnTo>
                  <a:lnTo>
                    <a:pt x="17125" y="4751"/>
                  </a:lnTo>
                  <a:close/>
                  <a:moveTo>
                    <a:pt x="40475" y="4319"/>
                  </a:moveTo>
                  <a:lnTo>
                    <a:pt x="40475" y="13391"/>
                  </a:lnTo>
                  <a:lnTo>
                    <a:pt x="29765" y="13391"/>
                  </a:lnTo>
                  <a:lnTo>
                    <a:pt x="29765" y="4319"/>
                  </a:lnTo>
                  <a:close/>
                  <a:moveTo>
                    <a:pt x="50030" y="4319"/>
                  </a:moveTo>
                  <a:lnTo>
                    <a:pt x="50030" y="8664"/>
                  </a:lnTo>
                  <a:lnTo>
                    <a:pt x="44363" y="13391"/>
                  </a:lnTo>
                  <a:lnTo>
                    <a:pt x="40743" y="13391"/>
                  </a:lnTo>
                  <a:lnTo>
                    <a:pt x="40743" y="4319"/>
                  </a:lnTo>
                  <a:close/>
                  <a:moveTo>
                    <a:pt x="50030" y="9007"/>
                  </a:moveTo>
                  <a:lnTo>
                    <a:pt x="50030" y="13391"/>
                  </a:lnTo>
                  <a:lnTo>
                    <a:pt x="44770" y="13391"/>
                  </a:lnTo>
                  <a:lnTo>
                    <a:pt x="50030" y="9007"/>
                  </a:lnTo>
                  <a:close/>
                  <a:moveTo>
                    <a:pt x="11765" y="4320"/>
                  </a:moveTo>
                  <a:lnTo>
                    <a:pt x="11765" y="10915"/>
                  </a:lnTo>
                  <a:lnTo>
                    <a:pt x="8932" y="14382"/>
                  </a:lnTo>
                  <a:lnTo>
                    <a:pt x="6886" y="14382"/>
                  </a:lnTo>
                  <a:lnTo>
                    <a:pt x="6886" y="4320"/>
                  </a:lnTo>
                  <a:close/>
                  <a:moveTo>
                    <a:pt x="6620" y="4319"/>
                  </a:moveTo>
                  <a:lnTo>
                    <a:pt x="6620" y="14394"/>
                  </a:lnTo>
                  <a:lnTo>
                    <a:pt x="1563" y="14394"/>
                  </a:lnTo>
                  <a:lnTo>
                    <a:pt x="1563" y="4319"/>
                  </a:lnTo>
                  <a:close/>
                  <a:moveTo>
                    <a:pt x="17124" y="10966"/>
                  </a:moveTo>
                  <a:lnTo>
                    <a:pt x="17124" y="14394"/>
                  </a:lnTo>
                  <a:lnTo>
                    <a:pt x="9275" y="14394"/>
                  </a:lnTo>
                  <a:lnTo>
                    <a:pt x="9275" y="14382"/>
                  </a:lnTo>
                  <a:lnTo>
                    <a:pt x="12006" y="11041"/>
                  </a:lnTo>
                  <a:lnTo>
                    <a:pt x="12030" y="11041"/>
                  </a:lnTo>
                  <a:lnTo>
                    <a:pt x="12030" y="11016"/>
                  </a:lnTo>
                  <a:lnTo>
                    <a:pt x="12067" y="10966"/>
                  </a:lnTo>
                  <a:close/>
                  <a:moveTo>
                    <a:pt x="44033" y="13645"/>
                  </a:moveTo>
                  <a:lnTo>
                    <a:pt x="40743" y="16390"/>
                  </a:lnTo>
                  <a:lnTo>
                    <a:pt x="40743" y="13645"/>
                  </a:lnTo>
                  <a:close/>
                  <a:moveTo>
                    <a:pt x="52748" y="6732"/>
                  </a:moveTo>
                  <a:cubicBezTo>
                    <a:pt x="53065" y="6872"/>
                    <a:pt x="53052" y="6936"/>
                    <a:pt x="53408" y="6960"/>
                  </a:cubicBezTo>
                  <a:lnTo>
                    <a:pt x="50296" y="18751"/>
                  </a:lnTo>
                  <a:lnTo>
                    <a:pt x="50296" y="13645"/>
                  </a:lnTo>
                  <a:lnTo>
                    <a:pt x="50307" y="13645"/>
                  </a:lnTo>
                  <a:lnTo>
                    <a:pt x="50307" y="13378"/>
                  </a:lnTo>
                  <a:lnTo>
                    <a:pt x="50296" y="13378"/>
                  </a:lnTo>
                  <a:lnTo>
                    <a:pt x="50296" y="8778"/>
                  </a:lnTo>
                  <a:lnTo>
                    <a:pt x="52748" y="6732"/>
                  </a:lnTo>
                  <a:close/>
                  <a:moveTo>
                    <a:pt x="25027" y="4306"/>
                  </a:moveTo>
                  <a:lnTo>
                    <a:pt x="25027" y="9300"/>
                  </a:lnTo>
                  <a:lnTo>
                    <a:pt x="21354" y="9300"/>
                  </a:lnTo>
                  <a:lnTo>
                    <a:pt x="21354" y="17404"/>
                  </a:lnTo>
                  <a:lnTo>
                    <a:pt x="21976" y="17404"/>
                  </a:lnTo>
                  <a:lnTo>
                    <a:pt x="21976" y="9567"/>
                  </a:lnTo>
                  <a:lnTo>
                    <a:pt x="25027" y="9567"/>
                  </a:lnTo>
                  <a:lnTo>
                    <a:pt x="25027" y="19716"/>
                  </a:lnTo>
                  <a:lnTo>
                    <a:pt x="17392" y="19716"/>
                  </a:lnTo>
                  <a:lnTo>
                    <a:pt x="17392" y="4420"/>
                  </a:lnTo>
                  <a:lnTo>
                    <a:pt x="17480" y="4306"/>
                  </a:lnTo>
                  <a:close/>
                  <a:moveTo>
                    <a:pt x="29143" y="9567"/>
                  </a:moveTo>
                  <a:lnTo>
                    <a:pt x="29143" y="13630"/>
                  </a:lnTo>
                  <a:lnTo>
                    <a:pt x="29195" y="13630"/>
                  </a:lnTo>
                  <a:lnTo>
                    <a:pt x="29195" y="19716"/>
                  </a:lnTo>
                  <a:lnTo>
                    <a:pt x="25306" y="19716"/>
                  </a:lnTo>
                  <a:lnTo>
                    <a:pt x="25306" y="9567"/>
                  </a:lnTo>
                  <a:close/>
                  <a:moveTo>
                    <a:pt x="40478" y="13643"/>
                  </a:moveTo>
                  <a:lnTo>
                    <a:pt x="40478" y="16617"/>
                  </a:lnTo>
                  <a:lnTo>
                    <a:pt x="40475" y="16617"/>
                  </a:lnTo>
                  <a:lnTo>
                    <a:pt x="36741" y="19728"/>
                  </a:lnTo>
                  <a:lnTo>
                    <a:pt x="29463" y="19728"/>
                  </a:lnTo>
                  <a:lnTo>
                    <a:pt x="29463" y="13643"/>
                  </a:lnTo>
                  <a:close/>
                  <a:moveTo>
                    <a:pt x="40475" y="16973"/>
                  </a:moveTo>
                  <a:lnTo>
                    <a:pt x="40475" y="19730"/>
                  </a:lnTo>
                  <a:lnTo>
                    <a:pt x="37159" y="19730"/>
                  </a:lnTo>
                  <a:lnTo>
                    <a:pt x="40475" y="16973"/>
                  </a:lnTo>
                  <a:close/>
                  <a:moveTo>
                    <a:pt x="50030" y="13657"/>
                  </a:moveTo>
                  <a:lnTo>
                    <a:pt x="50030" y="19730"/>
                  </a:lnTo>
                  <a:lnTo>
                    <a:pt x="40743" y="19730"/>
                  </a:lnTo>
                  <a:lnTo>
                    <a:pt x="40743" y="16745"/>
                  </a:lnTo>
                  <a:lnTo>
                    <a:pt x="44453" y="13657"/>
                  </a:lnTo>
                  <a:close/>
                  <a:moveTo>
                    <a:pt x="11435" y="19997"/>
                  </a:moveTo>
                  <a:lnTo>
                    <a:pt x="7712" y="22905"/>
                  </a:lnTo>
                  <a:cubicBezTo>
                    <a:pt x="7166" y="22067"/>
                    <a:pt x="6227" y="21506"/>
                    <a:pt x="5159" y="21506"/>
                  </a:cubicBezTo>
                  <a:cubicBezTo>
                    <a:pt x="4282" y="21506"/>
                    <a:pt x="3493" y="21876"/>
                    <a:pt x="2934" y="22472"/>
                  </a:cubicBezTo>
                  <a:lnTo>
                    <a:pt x="573" y="19997"/>
                  </a:lnTo>
                  <a:close/>
                  <a:moveTo>
                    <a:pt x="36423" y="19984"/>
                  </a:moveTo>
                  <a:lnTo>
                    <a:pt x="31990" y="23681"/>
                  </a:lnTo>
                  <a:cubicBezTo>
                    <a:pt x="31469" y="22818"/>
                    <a:pt x="30529" y="22233"/>
                    <a:pt x="29463" y="22207"/>
                  </a:cubicBezTo>
                  <a:lnTo>
                    <a:pt x="29463" y="19984"/>
                  </a:lnTo>
                  <a:close/>
                  <a:moveTo>
                    <a:pt x="25027" y="19984"/>
                  </a:moveTo>
                  <a:lnTo>
                    <a:pt x="25027" y="24658"/>
                  </a:lnTo>
                  <a:lnTo>
                    <a:pt x="17392" y="24658"/>
                  </a:lnTo>
                  <a:lnTo>
                    <a:pt x="17392" y="19984"/>
                  </a:lnTo>
                  <a:close/>
                  <a:moveTo>
                    <a:pt x="29195" y="19984"/>
                  </a:moveTo>
                  <a:lnTo>
                    <a:pt x="29195" y="22207"/>
                  </a:lnTo>
                  <a:cubicBezTo>
                    <a:pt x="27811" y="22297"/>
                    <a:pt x="26668" y="23325"/>
                    <a:pt x="26412" y="24660"/>
                  </a:cubicBezTo>
                  <a:lnTo>
                    <a:pt x="25306" y="24660"/>
                  </a:lnTo>
                  <a:lnTo>
                    <a:pt x="25306" y="24658"/>
                  </a:lnTo>
                  <a:lnTo>
                    <a:pt x="25306" y="19984"/>
                  </a:lnTo>
                  <a:close/>
                  <a:moveTo>
                    <a:pt x="17124" y="19995"/>
                  </a:moveTo>
                  <a:lnTo>
                    <a:pt x="17124" y="24671"/>
                  </a:lnTo>
                  <a:lnTo>
                    <a:pt x="8193" y="24671"/>
                  </a:lnTo>
                  <a:lnTo>
                    <a:pt x="8193" y="24544"/>
                  </a:lnTo>
                  <a:cubicBezTo>
                    <a:pt x="8193" y="24010"/>
                    <a:pt x="8055" y="23515"/>
                    <a:pt x="7825" y="23083"/>
                  </a:cubicBezTo>
                  <a:lnTo>
                    <a:pt x="11660" y="20072"/>
                  </a:lnTo>
                  <a:lnTo>
                    <a:pt x="11596" y="19995"/>
                  </a:lnTo>
                  <a:close/>
                  <a:moveTo>
                    <a:pt x="5159" y="21876"/>
                  </a:moveTo>
                  <a:cubicBezTo>
                    <a:pt x="6620" y="21876"/>
                    <a:pt x="7814" y="23072"/>
                    <a:pt x="7814" y="24531"/>
                  </a:cubicBezTo>
                  <a:cubicBezTo>
                    <a:pt x="7814" y="26005"/>
                    <a:pt x="6620" y="27188"/>
                    <a:pt x="5159" y="27188"/>
                  </a:cubicBezTo>
                  <a:cubicBezTo>
                    <a:pt x="3697" y="27188"/>
                    <a:pt x="2503" y="25992"/>
                    <a:pt x="2503" y="24531"/>
                  </a:cubicBezTo>
                  <a:cubicBezTo>
                    <a:pt x="2503" y="23072"/>
                    <a:pt x="3697" y="21876"/>
                    <a:pt x="5159" y="21876"/>
                  </a:cubicBezTo>
                  <a:close/>
                  <a:moveTo>
                    <a:pt x="29386" y="22588"/>
                  </a:moveTo>
                  <a:cubicBezTo>
                    <a:pt x="30363" y="22588"/>
                    <a:pt x="31228" y="23121"/>
                    <a:pt x="31684" y="23922"/>
                  </a:cubicBezTo>
                  <a:lnTo>
                    <a:pt x="31607" y="23986"/>
                  </a:lnTo>
                  <a:lnTo>
                    <a:pt x="31774" y="24189"/>
                  </a:lnTo>
                  <a:lnTo>
                    <a:pt x="31811" y="24164"/>
                  </a:lnTo>
                  <a:cubicBezTo>
                    <a:pt x="31950" y="24507"/>
                    <a:pt x="32040" y="24864"/>
                    <a:pt x="32040" y="25243"/>
                  </a:cubicBezTo>
                  <a:cubicBezTo>
                    <a:pt x="32040" y="26704"/>
                    <a:pt x="30845" y="27898"/>
                    <a:pt x="29386" y="27898"/>
                  </a:cubicBezTo>
                  <a:cubicBezTo>
                    <a:pt x="27925" y="27898"/>
                    <a:pt x="26730" y="26704"/>
                    <a:pt x="26730" y="25243"/>
                  </a:cubicBezTo>
                  <a:cubicBezTo>
                    <a:pt x="26730" y="23782"/>
                    <a:pt x="27925" y="22588"/>
                    <a:pt x="29386" y="22588"/>
                  </a:cubicBezTo>
                  <a:close/>
                  <a:moveTo>
                    <a:pt x="6607" y="0"/>
                  </a:moveTo>
                  <a:lnTo>
                    <a:pt x="6607" y="4052"/>
                  </a:lnTo>
                  <a:lnTo>
                    <a:pt x="1550" y="4052"/>
                  </a:lnTo>
                  <a:lnTo>
                    <a:pt x="1550" y="622"/>
                  </a:lnTo>
                  <a:cubicBezTo>
                    <a:pt x="1455" y="686"/>
                    <a:pt x="1359" y="758"/>
                    <a:pt x="1270" y="833"/>
                  </a:cubicBezTo>
                  <a:lnTo>
                    <a:pt x="1270" y="4051"/>
                  </a:lnTo>
                  <a:lnTo>
                    <a:pt x="1" y="4051"/>
                  </a:lnTo>
                  <a:lnTo>
                    <a:pt x="1" y="4319"/>
                  </a:lnTo>
                  <a:lnTo>
                    <a:pt x="1270" y="4319"/>
                  </a:lnTo>
                  <a:lnTo>
                    <a:pt x="1270" y="14394"/>
                  </a:lnTo>
                  <a:lnTo>
                    <a:pt x="1" y="14394"/>
                  </a:lnTo>
                  <a:lnTo>
                    <a:pt x="1" y="14662"/>
                  </a:lnTo>
                  <a:lnTo>
                    <a:pt x="17114" y="14662"/>
                  </a:lnTo>
                  <a:lnTo>
                    <a:pt x="17114" y="19730"/>
                  </a:lnTo>
                  <a:lnTo>
                    <a:pt x="293" y="19730"/>
                  </a:lnTo>
                  <a:lnTo>
                    <a:pt x="267" y="19706"/>
                  </a:lnTo>
                  <a:lnTo>
                    <a:pt x="230" y="19730"/>
                  </a:lnTo>
                  <a:lnTo>
                    <a:pt x="2" y="19730"/>
                  </a:lnTo>
                  <a:lnTo>
                    <a:pt x="2" y="19998"/>
                  </a:lnTo>
                  <a:lnTo>
                    <a:pt x="320" y="19998"/>
                  </a:lnTo>
                  <a:lnTo>
                    <a:pt x="2810" y="22602"/>
                  </a:lnTo>
                  <a:cubicBezTo>
                    <a:pt x="2365" y="23134"/>
                    <a:pt x="2098" y="23809"/>
                    <a:pt x="2098" y="24545"/>
                  </a:cubicBezTo>
                  <a:cubicBezTo>
                    <a:pt x="2098" y="25053"/>
                    <a:pt x="2225" y="25537"/>
                    <a:pt x="2453" y="25957"/>
                  </a:cubicBezTo>
                  <a:lnTo>
                    <a:pt x="1" y="27881"/>
                  </a:lnTo>
                  <a:lnTo>
                    <a:pt x="1" y="28142"/>
                  </a:lnTo>
                  <a:lnTo>
                    <a:pt x="2555" y="26133"/>
                  </a:lnTo>
                  <a:cubicBezTo>
                    <a:pt x="3088" y="26997"/>
                    <a:pt x="4054" y="27582"/>
                    <a:pt x="5133" y="27582"/>
                  </a:cubicBezTo>
                  <a:cubicBezTo>
                    <a:pt x="6023" y="27582"/>
                    <a:pt x="6835" y="27186"/>
                    <a:pt x="7394" y="26577"/>
                  </a:cubicBezTo>
                  <a:lnTo>
                    <a:pt x="10686" y="29982"/>
                  </a:lnTo>
                  <a:lnTo>
                    <a:pt x="10837" y="29843"/>
                  </a:lnTo>
                  <a:lnTo>
                    <a:pt x="7558" y="26426"/>
                  </a:lnTo>
                  <a:cubicBezTo>
                    <a:pt x="7889" y="26006"/>
                    <a:pt x="8105" y="25499"/>
                    <a:pt x="8182" y="24939"/>
                  </a:cubicBezTo>
                  <a:lnTo>
                    <a:pt x="17138" y="24939"/>
                  </a:lnTo>
                  <a:lnTo>
                    <a:pt x="17138" y="30021"/>
                  </a:lnTo>
                  <a:lnTo>
                    <a:pt x="17406" y="30021"/>
                  </a:lnTo>
                  <a:lnTo>
                    <a:pt x="17406" y="24939"/>
                  </a:lnTo>
                  <a:lnTo>
                    <a:pt x="25041" y="24939"/>
                  </a:lnTo>
                  <a:lnTo>
                    <a:pt x="25041" y="30846"/>
                  </a:lnTo>
                  <a:lnTo>
                    <a:pt x="25308" y="30846"/>
                  </a:lnTo>
                  <a:lnTo>
                    <a:pt x="25308" y="24939"/>
                  </a:lnTo>
                  <a:lnTo>
                    <a:pt x="26375" y="24939"/>
                  </a:lnTo>
                  <a:cubicBezTo>
                    <a:pt x="26362" y="25042"/>
                    <a:pt x="26362" y="25156"/>
                    <a:pt x="26362" y="25257"/>
                  </a:cubicBezTo>
                  <a:cubicBezTo>
                    <a:pt x="26362" y="26908"/>
                    <a:pt x="27696" y="28255"/>
                    <a:pt x="29336" y="28292"/>
                  </a:cubicBezTo>
                  <a:lnTo>
                    <a:pt x="29336" y="32600"/>
                  </a:lnTo>
                  <a:lnTo>
                    <a:pt x="29603" y="32600"/>
                  </a:lnTo>
                  <a:lnTo>
                    <a:pt x="29603" y="28292"/>
                  </a:lnTo>
                  <a:cubicBezTo>
                    <a:pt x="31178" y="28191"/>
                    <a:pt x="32435" y="26870"/>
                    <a:pt x="32435" y="25257"/>
                  </a:cubicBezTo>
                  <a:cubicBezTo>
                    <a:pt x="32435" y="24787"/>
                    <a:pt x="32321" y="24330"/>
                    <a:pt x="32131" y="23936"/>
                  </a:cubicBezTo>
                  <a:lnTo>
                    <a:pt x="36844" y="20010"/>
                  </a:lnTo>
                  <a:lnTo>
                    <a:pt x="40478" y="20010"/>
                  </a:lnTo>
                  <a:lnTo>
                    <a:pt x="40478" y="32600"/>
                  </a:lnTo>
                  <a:lnTo>
                    <a:pt x="40745" y="32600"/>
                  </a:lnTo>
                  <a:lnTo>
                    <a:pt x="40745" y="19998"/>
                  </a:lnTo>
                  <a:lnTo>
                    <a:pt x="50032" y="19998"/>
                  </a:lnTo>
                  <a:lnTo>
                    <a:pt x="50032" y="30771"/>
                  </a:lnTo>
                  <a:lnTo>
                    <a:pt x="50298" y="30771"/>
                  </a:lnTo>
                  <a:lnTo>
                    <a:pt x="50298" y="19998"/>
                  </a:lnTo>
                  <a:lnTo>
                    <a:pt x="53780" y="6976"/>
                  </a:lnTo>
                  <a:lnTo>
                    <a:pt x="53971" y="6976"/>
                  </a:lnTo>
                  <a:cubicBezTo>
                    <a:pt x="55521" y="6976"/>
                    <a:pt x="56803" y="5809"/>
                    <a:pt x="56982" y="4308"/>
                  </a:cubicBezTo>
                  <a:lnTo>
                    <a:pt x="60484" y="4308"/>
                  </a:lnTo>
                  <a:lnTo>
                    <a:pt x="60484" y="4041"/>
                  </a:lnTo>
                  <a:lnTo>
                    <a:pt x="56990" y="4041"/>
                  </a:lnTo>
                  <a:lnTo>
                    <a:pt x="56990" y="3939"/>
                  </a:lnTo>
                  <a:cubicBezTo>
                    <a:pt x="56990" y="2263"/>
                    <a:pt x="55632" y="903"/>
                    <a:pt x="53955" y="903"/>
                  </a:cubicBezTo>
                  <a:lnTo>
                    <a:pt x="53764" y="903"/>
                  </a:lnTo>
                  <a:lnTo>
                    <a:pt x="53764" y="1"/>
                  </a:lnTo>
                  <a:lnTo>
                    <a:pt x="53497" y="1"/>
                  </a:lnTo>
                  <a:lnTo>
                    <a:pt x="53497" y="953"/>
                  </a:lnTo>
                  <a:cubicBezTo>
                    <a:pt x="52036" y="1170"/>
                    <a:pt x="50918" y="2438"/>
                    <a:pt x="50918" y="3952"/>
                  </a:cubicBezTo>
                  <a:lnTo>
                    <a:pt x="50918" y="4054"/>
                  </a:lnTo>
                  <a:lnTo>
                    <a:pt x="50283" y="4054"/>
                  </a:lnTo>
                  <a:lnTo>
                    <a:pt x="50283" y="1"/>
                  </a:lnTo>
                  <a:lnTo>
                    <a:pt x="50016" y="1"/>
                  </a:lnTo>
                  <a:lnTo>
                    <a:pt x="50016" y="4054"/>
                  </a:lnTo>
                  <a:lnTo>
                    <a:pt x="40729" y="4054"/>
                  </a:lnTo>
                  <a:lnTo>
                    <a:pt x="40729" y="1"/>
                  </a:lnTo>
                  <a:lnTo>
                    <a:pt x="40461" y="1"/>
                  </a:lnTo>
                  <a:lnTo>
                    <a:pt x="40461" y="4054"/>
                  </a:lnTo>
                  <a:lnTo>
                    <a:pt x="29751" y="4054"/>
                  </a:lnTo>
                  <a:lnTo>
                    <a:pt x="29751" y="1"/>
                  </a:lnTo>
                  <a:lnTo>
                    <a:pt x="29130" y="1"/>
                  </a:lnTo>
                  <a:lnTo>
                    <a:pt x="29130" y="4054"/>
                  </a:lnTo>
                  <a:lnTo>
                    <a:pt x="25282" y="4054"/>
                  </a:lnTo>
                  <a:lnTo>
                    <a:pt x="25282" y="1"/>
                  </a:lnTo>
                  <a:lnTo>
                    <a:pt x="25014" y="1"/>
                  </a:lnTo>
                  <a:lnTo>
                    <a:pt x="25014" y="4054"/>
                  </a:lnTo>
                  <a:lnTo>
                    <a:pt x="17684" y="4054"/>
                  </a:lnTo>
                  <a:lnTo>
                    <a:pt x="19399" y="1945"/>
                  </a:lnTo>
                  <a:cubicBezTo>
                    <a:pt x="19920" y="2377"/>
                    <a:pt x="20607" y="2644"/>
                    <a:pt x="21331" y="2644"/>
                  </a:cubicBezTo>
                  <a:cubicBezTo>
                    <a:pt x="22874" y="2644"/>
                    <a:pt x="24149" y="1494"/>
                    <a:pt x="24341" y="1"/>
                  </a:cubicBezTo>
                  <a:lnTo>
                    <a:pt x="23992" y="1"/>
                  </a:lnTo>
                  <a:cubicBezTo>
                    <a:pt x="23795" y="1271"/>
                    <a:pt x="22693" y="2250"/>
                    <a:pt x="21368" y="2250"/>
                  </a:cubicBezTo>
                  <a:cubicBezTo>
                    <a:pt x="20721" y="2250"/>
                    <a:pt x="20136" y="2022"/>
                    <a:pt x="19679" y="1641"/>
                  </a:cubicBezTo>
                  <a:lnTo>
                    <a:pt x="19718" y="1591"/>
                  </a:lnTo>
                  <a:lnTo>
                    <a:pt x="19514" y="1424"/>
                  </a:lnTo>
                  <a:lnTo>
                    <a:pt x="19477" y="1462"/>
                  </a:lnTo>
                  <a:cubicBezTo>
                    <a:pt x="19097" y="1072"/>
                    <a:pt x="18833" y="564"/>
                    <a:pt x="18745" y="1"/>
                  </a:cubicBezTo>
                  <a:lnTo>
                    <a:pt x="18321" y="1"/>
                  </a:lnTo>
                  <a:cubicBezTo>
                    <a:pt x="18408" y="686"/>
                    <a:pt x="18726" y="1307"/>
                    <a:pt x="19197" y="1766"/>
                  </a:cubicBezTo>
                  <a:lnTo>
                    <a:pt x="17366" y="4002"/>
                  </a:lnTo>
                  <a:lnTo>
                    <a:pt x="17366" y="0"/>
                  </a:lnTo>
                  <a:lnTo>
                    <a:pt x="17099" y="0"/>
                  </a:lnTo>
                  <a:lnTo>
                    <a:pt x="17099" y="4052"/>
                  </a:lnTo>
                  <a:lnTo>
                    <a:pt x="12006" y="4052"/>
                  </a:lnTo>
                  <a:lnTo>
                    <a:pt x="12006" y="0"/>
                  </a:lnTo>
                  <a:lnTo>
                    <a:pt x="11738" y="0"/>
                  </a:lnTo>
                  <a:lnTo>
                    <a:pt x="11738" y="4052"/>
                  </a:lnTo>
                  <a:lnTo>
                    <a:pt x="6874" y="4052"/>
                  </a:lnTo>
                  <a:lnTo>
                    <a:pt x="6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19498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2588952" y="4666850"/>
              <a:ext cx="41100" cy="42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787250" y="4803550"/>
              <a:ext cx="41100" cy="28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7565196" y="4819475"/>
              <a:ext cx="41100" cy="27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7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198" name="Google Shape;198;p7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199" name="Google Shape;199;p7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7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204" name="Google Shape;204;p7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205" name="Google Shape;205;p7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7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7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7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9" name="Google Shape;209;p7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210" name="Google Shape;210;p7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7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7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7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214" name="Google Shape;214;p7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7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16" name="Google Shape;216;p7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217" name="Google Shape;217;p7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7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610825" y="1308275"/>
            <a:ext cx="4665300" cy="3371700"/>
          </a:xfrm>
          <a:prstGeom prst="roundRect">
            <a:avLst>
              <a:gd name="adj" fmla="val 783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610825" y="540000"/>
            <a:ext cx="7922400" cy="634500"/>
          </a:xfrm>
          <a:prstGeom prst="roundRect">
            <a:avLst>
              <a:gd name="adj" fmla="val 406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 rot="-502">
            <a:off x="888325" y="1927773"/>
            <a:ext cx="4110300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3"/>
          <p:cNvGrpSpPr/>
          <p:nvPr/>
        </p:nvGrpSpPr>
        <p:grpSpPr>
          <a:xfrm>
            <a:off x="503" y="0"/>
            <a:ext cx="9142913" cy="5143381"/>
            <a:chOff x="503" y="0"/>
            <a:chExt cx="9142913" cy="5143381"/>
          </a:xfrm>
        </p:grpSpPr>
        <p:sp>
          <p:nvSpPr>
            <p:cNvPr id="370" name="Google Shape;370;p13"/>
            <p:cNvSpPr/>
            <p:nvPr/>
          </p:nvSpPr>
          <p:spPr>
            <a:xfrm>
              <a:off x="503" y="79"/>
              <a:ext cx="9142913" cy="5143302"/>
            </a:xfrm>
            <a:custGeom>
              <a:avLst/>
              <a:gdLst/>
              <a:ahLst/>
              <a:cxnLst/>
              <a:rect l="l" t="t" r="r" b="b"/>
              <a:pathLst>
                <a:path w="60485" h="32600" extrusionOk="0">
                  <a:moveTo>
                    <a:pt x="53968" y="1294"/>
                  </a:moveTo>
                  <a:cubicBezTo>
                    <a:pt x="55428" y="1294"/>
                    <a:pt x="56624" y="2490"/>
                    <a:pt x="56624" y="3949"/>
                  </a:cubicBezTo>
                  <a:cubicBezTo>
                    <a:pt x="56622" y="5412"/>
                    <a:pt x="55428" y="6606"/>
                    <a:pt x="53968" y="6606"/>
                  </a:cubicBezTo>
                  <a:cubicBezTo>
                    <a:pt x="52507" y="6606"/>
                    <a:pt x="51312" y="5410"/>
                    <a:pt x="51312" y="3949"/>
                  </a:cubicBezTo>
                  <a:cubicBezTo>
                    <a:pt x="51312" y="2490"/>
                    <a:pt x="52507" y="1294"/>
                    <a:pt x="53968" y="1294"/>
                  </a:cubicBezTo>
                  <a:close/>
                  <a:moveTo>
                    <a:pt x="50943" y="4319"/>
                  </a:moveTo>
                  <a:cubicBezTo>
                    <a:pt x="51058" y="5311"/>
                    <a:pt x="51654" y="6150"/>
                    <a:pt x="52480" y="6606"/>
                  </a:cubicBezTo>
                  <a:lnTo>
                    <a:pt x="50283" y="8435"/>
                  </a:lnTo>
                  <a:lnTo>
                    <a:pt x="50283" y="4319"/>
                  </a:lnTo>
                  <a:close/>
                  <a:moveTo>
                    <a:pt x="29143" y="4320"/>
                  </a:moveTo>
                  <a:lnTo>
                    <a:pt x="29143" y="9313"/>
                  </a:lnTo>
                  <a:lnTo>
                    <a:pt x="25294" y="9313"/>
                  </a:lnTo>
                  <a:lnTo>
                    <a:pt x="25294" y="4320"/>
                  </a:lnTo>
                  <a:close/>
                  <a:moveTo>
                    <a:pt x="17125" y="4319"/>
                  </a:moveTo>
                  <a:lnTo>
                    <a:pt x="17125" y="4332"/>
                  </a:lnTo>
                  <a:lnTo>
                    <a:pt x="12031" y="10583"/>
                  </a:lnTo>
                  <a:lnTo>
                    <a:pt x="12031" y="4319"/>
                  </a:lnTo>
                  <a:close/>
                  <a:moveTo>
                    <a:pt x="17125" y="4751"/>
                  </a:moveTo>
                  <a:lnTo>
                    <a:pt x="17125" y="10697"/>
                  </a:lnTo>
                  <a:lnTo>
                    <a:pt x="12285" y="10697"/>
                  </a:lnTo>
                  <a:lnTo>
                    <a:pt x="17125" y="4751"/>
                  </a:lnTo>
                  <a:close/>
                  <a:moveTo>
                    <a:pt x="40475" y="4319"/>
                  </a:moveTo>
                  <a:lnTo>
                    <a:pt x="40475" y="13391"/>
                  </a:lnTo>
                  <a:lnTo>
                    <a:pt x="29765" y="13391"/>
                  </a:lnTo>
                  <a:lnTo>
                    <a:pt x="29765" y="4319"/>
                  </a:lnTo>
                  <a:close/>
                  <a:moveTo>
                    <a:pt x="50030" y="4319"/>
                  </a:moveTo>
                  <a:lnTo>
                    <a:pt x="50030" y="8664"/>
                  </a:lnTo>
                  <a:lnTo>
                    <a:pt x="44363" y="13391"/>
                  </a:lnTo>
                  <a:lnTo>
                    <a:pt x="40743" y="13391"/>
                  </a:lnTo>
                  <a:lnTo>
                    <a:pt x="40743" y="4319"/>
                  </a:lnTo>
                  <a:close/>
                  <a:moveTo>
                    <a:pt x="50030" y="9007"/>
                  </a:moveTo>
                  <a:lnTo>
                    <a:pt x="50030" y="13391"/>
                  </a:lnTo>
                  <a:lnTo>
                    <a:pt x="44770" y="13391"/>
                  </a:lnTo>
                  <a:lnTo>
                    <a:pt x="50030" y="9007"/>
                  </a:lnTo>
                  <a:close/>
                  <a:moveTo>
                    <a:pt x="11765" y="4320"/>
                  </a:moveTo>
                  <a:lnTo>
                    <a:pt x="11765" y="10915"/>
                  </a:lnTo>
                  <a:lnTo>
                    <a:pt x="8932" y="14382"/>
                  </a:lnTo>
                  <a:lnTo>
                    <a:pt x="6886" y="14382"/>
                  </a:lnTo>
                  <a:lnTo>
                    <a:pt x="6886" y="4320"/>
                  </a:lnTo>
                  <a:close/>
                  <a:moveTo>
                    <a:pt x="6620" y="4319"/>
                  </a:moveTo>
                  <a:lnTo>
                    <a:pt x="6620" y="14394"/>
                  </a:lnTo>
                  <a:lnTo>
                    <a:pt x="1563" y="14394"/>
                  </a:lnTo>
                  <a:lnTo>
                    <a:pt x="1563" y="4319"/>
                  </a:lnTo>
                  <a:close/>
                  <a:moveTo>
                    <a:pt x="17124" y="10966"/>
                  </a:moveTo>
                  <a:lnTo>
                    <a:pt x="17124" y="14394"/>
                  </a:lnTo>
                  <a:lnTo>
                    <a:pt x="9275" y="14394"/>
                  </a:lnTo>
                  <a:lnTo>
                    <a:pt x="9275" y="14382"/>
                  </a:lnTo>
                  <a:lnTo>
                    <a:pt x="12006" y="11041"/>
                  </a:lnTo>
                  <a:lnTo>
                    <a:pt x="12030" y="11041"/>
                  </a:lnTo>
                  <a:lnTo>
                    <a:pt x="12030" y="11016"/>
                  </a:lnTo>
                  <a:lnTo>
                    <a:pt x="12067" y="10966"/>
                  </a:lnTo>
                  <a:close/>
                  <a:moveTo>
                    <a:pt x="44033" y="13645"/>
                  </a:moveTo>
                  <a:lnTo>
                    <a:pt x="40743" y="16390"/>
                  </a:lnTo>
                  <a:lnTo>
                    <a:pt x="40743" y="13645"/>
                  </a:lnTo>
                  <a:close/>
                  <a:moveTo>
                    <a:pt x="52748" y="6732"/>
                  </a:moveTo>
                  <a:cubicBezTo>
                    <a:pt x="53065" y="6872"/>
                    <a:pt x="53052" y="6936"/>
                    <a:pt x="53408" y="6960"/>
                  </a:cubicBezTo>
                  <a:lnTo>
                    <a:pt x="50296" y="18751"/>
                  </a:lnTo>
                  <a:lnTo>
                    <a:pt x="50296" y="13645"/>
                  </a:lnTo>
                  <a:lnTo>
                    <a:pt x="50307" y="13645"/>
                  </a:lnTo>
                  <a:lnTo>
                    <a:pt x="50307" y="13378"/>
                  </a:lnTo>
                  <a:lnTo>
                    <a:pt x="50296" y="13378"/>
                  </a:lnTo>
                  <a:lnTo>
                    <a:pt x="50296" y="8778"/>
                  </a:lnTo>
                  <a:lnTo>
                    <a:pt x="52748" y="6732"/>
                  </a:lnTo>
                  <a:close/>
                  <a:moveTo>
                    <a:pt x="25027" y="4306"/>
                  </a:moveTo>
                  <a:lnTo>
                    <a:pt x="25027" y="9300"/>
                  </a:lnTo>
                  <a:lnTo>
                    <a:pt x="21354" y="9300"/>
                  </a:lnTo>
                  <a:lnTo>
                    <a:pt x="21354" y="17404"/>
                  </a:lnTo>
                  <a:lnTo>
                    <a:pt x="21976" y="17404"/>
                  </a:lnTo>
                  <a:lnTo>
                    <a:pt x="21976" y="9567"/>
                  </a:lnTo>
                  <a:lnTo>
                    <a:pt x="25027" y="9567"/>
                  </a:lnTo>
                  <a:lnTo>
                    <a:pt x="25027" y="19716"/>
                  </a:lnTo>
                  <a:lnTo>
                    <a:pt x="17392" y="19716"/>
                  </a:lnTo>
                  <a:lnTo>
                    <a:pt x="17392" y="4420"/>
                  </a:lnTo>
                  <a:lnTo>
                    <a:pt x="17480" y="4306"/>
                  </a:lnTo>
                  <a:close/>
                  <a:moveTo>
                    <a:pt x="29143" y="9567"/>
                  </a:moveTo>
                  <a:lnTo>
                    <a:pt x="29143" y="13630"/>
                  </a:lnTo>
                  <a:lnTo>
                    <a:pt x="29195" y="13630"/>
                  </a:lnTo>
                  <a:lnTo>
                    <a:pt x="29195" y="19716"/>
                  </a:lnTo>
                  <a:lnTo>
                    <a:pt x="25306" y="19716"/>
                  </a:lnTo>
                  <a:lnTo>
                    <a:pt x="25306" y="9567"/>
                  </a:lnTo>
                  <a:close/>
                  <a:moveTo>
                    <a:pt x="40478" y="13643"/>
                  </a:moveTo>
                  <a:lnTo>
                    <a:pt x="40478" y="16617"/>
                  </a:lnTo>
                  <a:lnTo>
                    <a:pt x="40475" y="16617"/>
                  </a:lnTo>
                  <a:lnTo>
                    <a:pt x="36741" y="19728"/>
                  </a:lnTo>
                  <a:lnTo>
                    <a:pt x="29463" y="19728"/>
                  </a:lnTo>
                  <a:lnTo>
                    <a:pt x="29463" y="13643"/>
                  </a:lnTo>
                  <a:close/>
                  <a:moveTo>
                    <a:pt x="40475" y="16973"/>
                  </a:moveTo>
                  <a:lnTo>
                    <a:pt x="40475" y="19730"/>
                  </a:lnTo>
                  <a:lnTo>
                    <a:pt x="37159" y="19730"/>
                  </a:lnTo>
                  <a:lnTo>
                    <a:pt x="40475" y="16973"/>
                  </a:lnTo>
                  <a:close/>
                  <a:moveTo>
                    <a:pt x="50030" y="13657"/>
                  </a:moveTo>
                  <a:lnTo>
                    <a:pt x="50030" y="19730"/>
                  </a:lnTo>
                  <a:lnTo>
                    <a:pt x="40743" y="19730"/>
                  </a:lnTo>
                  <a:lnTo>
                    <a:pt x="40743" y="16745"/>
                  </a:lnTo>
                  <a:lnTo>
                    <a:pt x="44453" y="13657"/>
                  </a:lnTo>
                  <a:close/>
                  <a:moveTo>
                    <a:pt x="11435" y="19997"/>
                  </a:moveTo>
                  <a:lnTo>
                    <a:pt x="7712" y="22905"/>
                  </a:lnTo>
                  <a:cubicBezTo>
                    <a:pt x="7166" y="22067"/>
                    <a:pt x="6227" y="21506"/>
                    <a:pt x="5159" y="21506"/>
                  </a:cubicBezTo>
                  <a:cubicBezTo>
                    <a:pt x="4282" y="21506"/>
                    <a:pt x="3493" y="21876"/>
                    <a:pt x="2934" y="22472"/>
                  </a:cubicBezTo>
                  <a:lnTo>
                    <a:pt x="573" y="19997"/>
                  </a:lnTo>
                  <a:close/>
                  <a:moveTo>
                    <a:pt x="36423" y="19984"/>
                  </a:moveTo>
                  <a:lnTo>
                    <a:pt x="31990" y="23681"/>
                  </a:lnTo>
                  <a:cubicBezTo>
                    <a:pt x="31469" y="22818"/>
                    <a:pt x="30529" y="22233"/>
                    <a:pt x="29463" y="22207"/>
                  </a:cubicBezTo>
                  <a:lnTo>
                    <a:pt x="29463" y="19984"/>
                  </a:lnTo>
                  <a:close/>
                  <a:moveTo>
                    <a:pt x="25027" y="19984"/>
                  </a:moveTo>
                  <a:lnTo>
                    <a:pt x="25027" y="24658"/>
                  </a:lnTo>
                  <a:lnTo>
                    <a:pt x="17392" y="24658"/>
                  </a:lnTo>
                  <a:lnTo>
                    <a:pt x="17392" y="19984"/>
                  </a:lnTo>
                  <a:close/>
                  <a:moveTo>
                    <a:pt x="29195" y="19984"/>
                  </a:moveTo>
                  <a:lnTo>
                    <a:pt x="29195" y="22207"/>
                  </a:lnTo>
                  <a:cubicBezTo>
                    <a:pt x="27811" y="22297"/>
                    <a:pt x="26668" y="23325"/>
                    <a:pt x="26412" y="24660"/>
                  </a:cubicBezTo>
                  <a:lnTo>
                    <a:pt x="25306" y="24660"/>
                  </a:lnTo>
                  <a:lnTo>
                    <a:pt x="25306" y="24658"/>
                  </a:lnTo>
                  <a:lnTo>
                    <a:pt x="25306" y="19984"/>
                  </a:lnTo>
                  <a:close/>
                  <a:moveTo>
                    <a:pt x="17124" y="19995"/>
                  </a:moveTo>
                  <a:lnTo>
                    <a:pt x="17124" y="24671"/>
                  </a:lnTo>
                  <a:lnTo>
                    <a:pt x="8193" y="24671"/>
                  </a:lnTo>
                  <a:lnTo>
                    <a:pt x="8193" y="24544"/>
                  </a:lnTo>
                  <a:cubicBezTo>
                    <a:pt x="8193" y="24010"/>
                    <a:pt x="8055" y="23515"/>
                    <a:pt x="7825" y="23083"/>
                  </a:cubicBezTo>
                  <a:lnTo>
                    <a:pt x="11660" y="20072"/>
                  </a:lnTo>
                  <a:lnTo>
                    <a:pt x="11596" y="19995"/>
                  </a:lnTo>
                  <a:close/>
                  <a:moveTo>
                    <a:pt x="5159" y="21876"/>
                  </a:moveTo>
                  <a:cubicBezTo>
                    <a:pt x="6620" y="21876"/>
                    <a:pt x="7814" y="23072"/>
                    <a:pt x="7814" y="24531"/>
                  </a:cubicBezTo>
                  <a:cubicBezTo>
                    <a:pt x="7814" y="26005"/>
                    <a:pt x="6620" y="27188"/>
                    <a:pt x="5159" y="27188"/>
                  </a:cubicBezTo>
                  <a:cubicBezTo>
                    <a:pt x="3697" y="27188"/>
                    <a:pt x="2503" y="25992"/>
                    <a:pt x="2503" y="24531"/>
                  </a:cubicBezTo>
                  <a:cubicBezTo>
                    <a:pt x="2503" y="23072"/>
                    <a:pt x="3697" y="21876"/>
                    <a:pt x="5159" y="21876"/>
                  </a:cubicBezTo>
                  <a:close/>
                  <a:moveTo>
                    <a:pt x="29386" y="22588"/>
                  </a:moveTo>
                  <a:cubicBezTo>
                    <a:pt x="30363" y="22588"/>
                    <a:pt x="31228" y="23121"/>
                    <a:pt x="31684" y="23922"/>
                  </a:cubicBezTo>
                  <a:lnTo>
                    <a:pt x="31607" y="23986"/>
                  </a:lnTo>
                  <a:lnTo>
                    <a:pt x="31774" y="24189"/>
                  </a:lnTo>
                  <a:lnTo>
                    <a:pt x="31811" y="24164"/>
                  </a:lnTo>
                  <a:cubicBezTo>
                    <a:pt x="31950" y="24507"/>
                    <a:pt x="32040" y="24864"/>
                    <a:pt x="32040" y="25243"/>
                  </a:cubicBezTo>
                  <a:cubicBezTo>
                    <a:pt x="32040" y="26704"/>
                    <a:pt x="30845" y="27898"/>
                    <a:pt x="29386" y="27898"/>
                  </a:cubicBezTo>
                  <a:cubicBezTo>
                    <a:pt x="27925" y="27898"/>
                    <a:pt x="26730" y="26704"/>
                    <a:pt x="26730" y="25243"/>
                  </a:cubicBezTo>
                  <a:cubicBezTo>
                    <a:pt x="26730" y="23782"/>
                    <a:pt x="27925" y="22588"/>
                    <a:pt x="29386" y="22588"/>
                  </a:cubicBezTo>
                  <a:close/>
                  <a:moveTo>
                    <a:pt x="6607" y="0"/>
                  </a:moveTo>
                  <a:lnTo>
                    <a:pt x="6607" y="4052"/>
                  </a:lnTo>
                  <a:lnTo>
                    <a:pt x="1550" y="4052"/>
                  </a:lnTo>
                  <a:lnTo>
                    <a:pt x="1550" y="622"/>
                  </a:lnTo>
                  <a:cubicBezTo>
                    <a:pt x="1455" y="686"/>
                    <a:pt x="1359" y="758"/>
                    <a:pt x="1270" y="833"/>
                  </a:cubicBezTo>
                  <a:lnTo>
                    <a:pt x="1270" y="4051"/>
                  </a:lnTo>
                  <a:lnTo>
                    <a:pt x="1" y="4051"/>
                  </a:lnTo>
                  <a:lnTo>
                    <a:pt x="1" y="4319"/>
                  </a:lnTo>
                  <a:lnTo>
                    <a:pt x="1270" y="4319"/>
                  </a:lnTo>
                  <a:lnTo>
                    <a:pt x="1270" y="14394"/>
                  </a:lnTo>
                  <a:lnTo>
                    <a:pt x="1" y="14394"/>
                  </a:lnTo>
                  <a:lnTo>
                    <a:pt x="1" y="14662"/>
                  </a:lnTo>
                  <a:lnTo>
                    <a:pt x="17114" y="14662"/>
                  </a:lnTo>
                  <a:lnTo>
                    <a:pt x="17114" y="19730"/>
                  </a:lnTo>
                  <a:lnTo>
                    <a:pt x="293" y="19730"/>
                  </a:lnTo>
                  <a:lnTo>
                    <a:pt x="267" y="19706"/>
                  </a:lnTo>
                  <a:lnTo>
                    <a:pt x="230" y="19730"/>
                  </a:lnTo>
                  <a:lnTo>
                    <a:pt x="2" y="19730"/>
                  </a:lnTo>
                  <a:lnTo>
                    <a:pt x="2" y="19998"/>
                  </a:lnTo>
                  <a:lnTo>
                    <a:pt x="320" y="19998"/>
                  </a:lnTo>
                  <a:lnTo>
                    <a:pt x="2810" y="22602"/>
                  </a:lnTo>
                  <a:cubicBezTo>
                    <a:pt x="2365" y="23134"/>
                    <a:pt x="2098" y="23809"/>
                    <a:pt x="2098" y="24545"/>
                  </a:cubicBezTo>
                  <a:cubicBezTo>
                    <a:pt x="2098" y="25053"/>
                    <a:pt x="2225" y="25537"/>
                    <a:pt x="2453" y="25957"/>
                  </a:cubicBezTo>
                  <a:lnTo>
                    <a:pt x="1" y="27881"/>
                  </a:lnTo>
                  <a:lnTo>
                    <a:pt x="1" y="28142"/>
                  </a:lnTo>
                  <a:lnTo>
                    <a:pt x="2555" y="26133"/>
                  </a:lnTo>
                  <a:cubicBezTo>
                    <a:pt x="3088" y="26997"/>
                    <a:pt x="4054" y="27582"/>
                    <a:pt x="5133" y="27582"/>
                  </a:cubicBezTo>
                  <a:cubicBezTo>
                    <a:pt x="6023" y="27582"/>
                    <a:pt x="6835" y="27186"/>
                    <a:pt x="7394" y="26577"/>
                  </a:cubicBezTo>
                  <a:lnTo>
                    <a:pt x="10686" y="29982"/>
                  </a:lnTo>
                  <a:lnTo>
                    <a:pt x="10837" y="29843"/>
                  </a:lnTo>
                  <a:lnTo>
                    <a:pt x="7558" y="26426"/>
                  </a:lnTo>
                  <a:cubicBezTo>
                    <a:pt x="7889" y="26006"/>
                    <a:pt x="8105" y="25499"/>
                    <a:pt x="8182" y="24939"/>
                  </a:cubicBezTo>
                  <a:lnTo>
                    <a:pt x="17138" y="24939"/>
                  </a:lnTo>
                  <a:lnTo>
                    <a:pt x="17138" y="30021"/>
                  </a:lnTo>
                  <a:lnTo>
                    <a:pt x="17406" y="30021"/>
                  </a:lnTo>
                  <a:lnTo>
                    <a:pt x="17406" y="24939"/>
                  </a:lnTo>
                  <a:lnTo>
                    <a:pt x="25041" y="24939"/>
                  </a:lnTo>
                  <a:lnTo>
                    <a:pt x="25041" y="30846"/>
                  </a:lnTo>
                  <a:lnTo>
                    <a:pt x="25308" y="30846"/>
                  </a:lnTo>
                  <a:lnTo>
                    <a:pt x="25308" y="24939"/>
                  </a:lnTo>
                  <a:lnTo>
                    <a:pt x="26375" y="24939"/>
                  </a:lnTo>
                  <a:cubicBezTo>
                    <a:pt x="26362" y="25042"/>
                    <a:pt x="26362" y="25156"/>
                    <a:pt x="26362" y="25257"/>
                  </a:cubicBezTo>
                  <a:cubicBezTo>
                    <a:pt x="26362" y="26908"/>
                    <a:pt x="27696" y="28255"/>
                    <a:pt x="29336" y="28292"/>
                  </a:cubicBezTo>
                  <a:lnTo>
                    <a:pt x="29336" y="32600"/>
                  </a:lnTo>
                  <a:lnTo>
                    <a:pt x="29603" y="32600"/>
                  </a:lnTo>
                  <a:lnTo>
                    <a:pt x="29603" y="28292"/>
                  </a:lnTo>
                  <a:cubicBezTo>
                    <a:pt x="31178" y="28191"/>
                    <a:pt x="32435" y="26870"/>
                    <a:pt x="32435" y="25257"/>
                  </a:cubicBezTo>
                  <a:cubicBezTo>
                    <a:pt x="32435" y="24787"/>
                    <a:pt x="32321" y="24330"/>
                    <a:pt x="32131" y="23936"/>
                  </a:cubicBezTo>
                  <a:lnTo>
                    <a:pt x="36844" y="20010"/>
                  </a:lnTo>
                  <a:lnTo>
                    <a:pt x="40478" y="20010"/>
                  </a:lnTo>
                  <a:lnTo>
                    <a:pt x="40478" y="32600"/>
                  </a:lnTo>
                  <a:lnTo>
                    <a:pt x="40745" y="32600"/>
                  </a:lnTo>
                  <a:lnTo>
                    <a:pt x="40745" y="19998"/>
                  </a:lnTo>
                  <a:lnTo>
                    <a:pt x="50032" y="19998"/>
                  </a:lnTo>
                  <a:lnTo>
                    <a:pt x="50032" y="30771"/>
                  </a:lnTo>
                  <a:lnTo>
                    <a:pt x="50298" y="30771"/>
                  </a:lnTo>
                  <a:lnTo>
                    <a:pt x="50298" y="19998"/>
                  </a:lnTo>
                  <a:lnTo>
                    <a:pt x="53780" y="6976"/>
                  </a:lnTo>
                  <a:lnTo>
                    <a:pt x="53971" y="6976"/>
                  </a:lnTo>
                  <a:cubicBezTo>
                    <a:pt x="55521" y="6976"/>
                    <a:pt x="56803" y="5809"/>
                    <a:pt x="56982" y="4308"/>
                  </a:cubicBezTo>
                  <a:lnTo>
                    <a:pt x="60484" y="4308"/>
                  </a:lnTo>
                  <a:lnTo>
                    <a:pt x="60484" y="4041"/>
                  </a:lnTo>
                  <a:lnTo>
                    <a:pt x="56990" y="4041"/>
                  </a:lnTo>
                  <a:lnTo>
                    <a:pt x="56990" y="3939"/>
                  </a:lnTo>
                  <a:cubicBezTo>
                    <a:pt x="56990" y="2263"/>
                    <a:pt x="55632" y="903"/>
                    <a:pt x="53955" y="903"/>
                  </a:cubicBezTo>
                  <a:lnTo>
                    <a:pt x="53764" y="903"/>
                  </a:lnTo>
                  <a:lnTo>
                    <a:pt x="53764" y="1"/>
                  </a:lnTo>
                  <a:lnTo>
                    <a:pt x="53497" y="1"/>
                  </a:lnTo>
                  <a:lnTo>
                    <a:pt x="53497" y="953"/>
                  </a:lnTo>
                  <a:cubicBezTo>
                    <a:pt x="52036" y="1170"/>
                    <a:pt x="50918" y="2438"/>
                    <a:pt x="50918" y="3952"/>
                  </a:cubicBezTo>
                  <a:lnTo>
                    <a:pt x="50918" y="4054"/>
                  </a:lnTo>
                  <a:lnTo>
                    <a:pt x="50283" y="4054"/>
                  </a:lnTo>
                  <a:lnTo>
                    <a:pt x="50283" y="1"/>
                  </a:lnTo>
                  <a:lnTo>
                    <a:pt x="50016" y="1"/>
                  </a:lnTo>
                  <a:lnTo>
                    <a:pt x="50016" y="4054"/>
                  </a:lnTo>
                  <a:lnTo>
                    <a:pt x="40729" y="4054"/>
                  </a:lnTo>
                  <a:lnTo>
                    <a:pt x="40729" y="1"/>
                  </a:lnTo>
                  <a:lnTo>
                    <a:pt x="40461" y="1"/>
                  </a:lnTo>
                  <a:lnTo>
                    <a:pt x="40461" y="4054"/>
                  </a:lnTo>
                  <a:lnTo>
                    <a:pt x="29751" y="4054"/>
                  </a:lnTo>
                  <a:lnTo>
                    <a:pt x="29751" y="1"/>
                  </a:lnTo>
                  <a:lnTo>
                    <a:pt x="29130" y="1"/>
                  </a:lnTo>
                  <a:lnTo>
                    <a:pt x="29130" y="4054"/>
                  </a:lnTo>
                  <a:lnTo>
                    <a:pt x="25282" y="4054"/>
                  </a:lnTo>
                  <a:lnTo>
                    <a:pt x="25282" y="1"/>
                  </a:lnTo>
                  <a:lnTo>
                    <a:pt x="25014" y="1"/>
                  </a:lnTo>
                  <a:lnTo>
                    <a:pt x="25014" y="4054"/>
                  </a:lnTo>
                  <a:lnTo>
                    <a:pt x="17684" y="4054"/>
                  </a:lnTo>
                  <a:lnTo>
                    <a:pt x="19399" y="1945"/>
                  </a:lnTo>
                  <a:cubicBezTo>
                    <a:pt x="19920" y="2377"/>
                    <a:pt x="20607" y="2644"/>
                    <a:pt x="21331" y="2644"/>
                  </a:cubicBezTo>
                  <a:cubicBezTo>
                    <a:pt x="22874" y="2644"/>
                    <a:pt x="24149" y="1494"/>
                    <a:pt x="24341" y="1"/>
                  </a:cubicBezTo>
                  <a:lnTo>
                    <a:pt x="23992" y="1"/>
                  </a:lnTo>
                  <a:cubicBezTo>
                    <a:pt x="23795" y="1271"/>
                    <a:pt x="22693" y="2250"/>
                    <a:pt x="21368" y="2250"/>
                  </a:cubicBezTo>
                  <a:cubicBezTo>
                    <a:pt x="20721" y="2250"/>
                    <a:pt x="20136" y="2022"/>
                    <a:pt x="19679" y="1641"/>
                  </a:cubicBezTo>
                  <a:lnTo>
                    <a:pt x="19718" y="1591"/>
                  </a:lnTo>
                  <a:lnTo>
                    <a:pt x="19514" y="1424"/>
                  </a:lnTo>
                  <a:lnTo>
                    <a:pt x="19477" y="1462"/>
                  </a:lnTo>
                  <a:cubicBezTo>
                    <a:pt x="19097" y="1072"/>
                    <a:pt x="18833" y="564"/>
                    <a:pt x="18745" y="1"/>
                  </a:cubicBezTo>
                  <a:lnTo>
                    <a:pt x="18321" y="1"/>
                  </a:lnTo>
                  <a:cubicBezTo>
                    <a:pt x="18408" y="686"/>
                    <a:pt x="18726" y="1307"/>
                    <a:pt x="19197" y="1766"/>
                  </a:cubicBezTo>
                  <a:lnTo>
                    <a:pt x="17366" y="4002"/>
                  </a:lnTo>
                  <a:lnTo>
                    <a:pt x="17366" y="0"/>
                  </a:lnTo>
                  <a:lnTo>
                    <a:pt x="17099" y="0"/>
                  </a:lnTo>
                  <a:lnTo>
                    <a:pt x="17099" y="4052"/>
                  </a:lnTo>
                  <a:lnTo>
                    <a:pt x="12006" y="4052"/>
                  </a:lnTo>
                  <a:lnTo>
                    <a:pt x="12006" y="0"/>
                  </a:lnTo>
                  <a:lnTo>
                    <a:pt x="11738" y="0"/>
                  </a:lnTo>
                  <a:lnTo>
                    <a:pt x="11738" y="4052"/>
                  </a:lnTo>
                  <a:lnTo>
                    <a:pt x="6874" y="4052"/>
                  </a:lnTo>
                  <a:lnTo>
                    <a:pt x="6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19498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588952" y="4666850"/>
              <a:ext cx="41100" cy="42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3787250" y="4803550"/>
              <a:ext cx="41100" cy="28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7565196" y="4819475"/>
              <a:ext cx="41100" cy="27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3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376" name="Google Shape;376;p13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377" name="Google Shape;377;p13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382" name="Google Shape;382;p13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13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13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" name="Google Shape;387;p13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388" name="Google Shape;388;p13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13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" name="Google Shape;391;p13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392" name="Google Shape;392;p13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4" name="Google Shape;394;p13"/>
          <p:cNvSpPr/>
          <p:nvPr/>
        </p:nvSpPr>
        <p:spPr>
          <a:xfrm>
            <a:off x="610825" y="540000"/>
            <a:ext cx="7922400" cy="634500"/>
          </a:xfrm>
          <a:prstGeom prst="roundRect">
            <a:avLst>
              <a:gd name="adj" fmla="val 406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3"/>
          <p:cNvSpPr/>
          <p:nvPr/>
        </p:nvSpPr>
        <p:spPr>
          <a:xfrm>
            <a:off x="610825" y="1308275"/>
            <a:ext cx="7922400" cy="3371700"/>
          </a:xfrm>
          <a:prstGeom prst="roundRect">
            <a:avLst>
              <a:gd name="adj" fmla="val 783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title" hasCustomPrompt="1"/>
          </p:nvPr>
        </p:nvSpPr>
        <p:spPr>
          <a:xfrm rot="1617">
            <a:off x="1559575" y="15289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 idx="2"/>
          </p:nvPr>
        </p:nvSpPr>
        <p:spPr>
          <a:xfrm>
            <a:off x="720000" y="1919983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8" name="Google Shape;398;p13"/>
          <p:cNvSpPr txBox="1">
            <a:spLocks noGrp="1"/>
          </p:cNvSpPr>
          <p:nvPr>
            <p:ph type="subTitle" idx="1"/>
          </p:nvPr>
        </p:nvSpPr>
        <p:spPr>
          <a:xfrm>
            <a:off x="719988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title" idx="3" hasCustomPrompt="1"/>
          </p:nvPr>
        </p:nvSpPr>
        <p:spPr>
          <a:xfrm rot="1617">
            <a:off x="1559575" y="31672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0" name="Google Shape;400;p13"/>
          <p:cNvSpPr txBox="1">
            <a:spLocks noGrp="1"/>
          </p:cNvSpPr>
          <p:nvPr>
            <p:ph type="title" idx="4"/>
          </p:nvPr>
        </p:nvSpPr>
        <p:spPr>
          <a:xfrm>
            <a:off x="720000" y="3558362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1" name="Google Shape;401;p13"/>
          <p:cNvSpPr txBox="1">
            <a:spLocks noGrp="1"/>
          </p:cNvSpPr>
          <p:nvPr>
            <p:ph type="subTitle" idx="5"/>
          </p:nvPr>
        </p:nvSpPr>
        <p:spPr>
          <a:xfrm>
            <a:off x="719988" y="40009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6" hasCustomPrompt="1"/>
          </p:nvPr>
        </p:nvSpPr>
        <p:spPr>
          <a:xfrm rot="1617">
            <a:off x="4253099" y="15289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title" idx="7"/>
          </p:nvPr>
        </p:nvSpPr>
        <p:spPr>
          <a:xfrm>
            <a:off x="3413600" y="1919975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subTitle" idx="8"/>
          </p:nvPr>
        </p:nvSpPr>
        <p:spPr>
          <a:xfrm>
            <a:off x="3413547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9" hasCustomPrompt="1"/>
          </p:nvPr>
        </p:nvSpPr>
        <p:spPr>
          <a:xfrm rot="1617">
            <a:off x="4253099" y="31672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title" idx="13"/>
          </p:nvPr>
        </p:nvSpPr>
        <p:spPr>
          <a:xfrm>
            <a:off x="3413555" y="3558362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14"/>
          </p:nvPr>
        </p:nvSpPr>
        <p:spPr>
          <a:xfrm>
            <a:off x="3413547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15" hasCustomPrompt="1"/>
          </p:nvPr>
        </p:nvSpPr>
        <p:spPr>
          <a:xfrm rot="1617">
            <a:off x="6946850" y="15289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>
            <a:spLocks noGrp="1"/>
          </p:cNvSpPr>
          <p:nvPr>
            <p:ph type="title" idx="16"/>
          </p:nvPr>
        </p:nvSpPr>
        <p:spPr>
          <a:xfrm>
            <a:off x="6107104" y="1919983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7"/>
          </p:nvPr>
        </p:nvSpPr>
        <p:spPr>
          <a:xfrm>
            <a:off x="6107100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18" hasCustomPrompt="1"/>
          </p:nvPr>
        </p:nvSpPr>
        <p:spPr>
          <a:xfrm rot="1617">
            <a:off x="6946850" y="3167224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title" idx="19"/>
          </p:nvPr>
        </p:nvSpPr>
        <p:spPr>
          <a:xfrm>
            <a:off x="6107104" y="3558362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20"/>
          </p:nvPr>
        </p:nvSpPr>
        <p:spPr>
          <a:xfrm>
            <a:off x="6107100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 idx="21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15" name="Google Shape;415;p13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416" name="Google Shape;416;p13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417" name="Google Shape;417;p13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" name="Google Shape;420;p13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5"/>
          <p:cNvGrpSpPr/>
          <p:nvPr/>
        </p:nvGrpSpPr>
        <p:grpSpPr>
          <a:xfrm>
            <a:off x="-26" y="0"/>
            <a:ext cx="9143971" cy="5143381"/>
            <a:chOff x="-26" y="0"/>
            <a:chExt cx="9143971" cy="5143381"/>
          </a:xfrm>
        </p:grpSpPr>
        <p:sp>
          <p:nvSpPr>
            <p:cNvPr id="461" name="Google Shape;461;p15"/>
            <p:cNvSpPr/>
            <p:nvPr/>
          </p:nvSpPr>
          <p:spPr>
            <a:xfrm>
              <a:off x="-26" y="79"/>
              <a:ext cx="9143971" cy="5143302"/>
            </a:xfrm>
            <a:custGeom>
              <a:avLst/>
              <a:gdLst/>
              <a:ahLst/>
              <a:cxnLst/>
              <a:rect l="l" t="t" r="r" b="b"/>
              <a:pathLst>
                <a:path w="60492" h="32600" extrusionOk="0">
                  <a:moveTo>
                    <a:pt x="6555" y="1294"/>
                  </a:moveTo>
                  <a:cubicBezTo>
                    <a:pt x="8016" y="1294"/>
                    <a:pt x="9211" y="2490"/>
                    <a:pt x="9211" y="3949"/>
                  </a:cubicBezTo>
                  <a:cubicBezTo>
                    <a:pt x="9211" y="5412"/>
                    <a:pt x="8016" y="6606"/>
                    <a:pt x="6555" y="6606"/>
                  </a:cubicBezTo>
                  <a:cubicBezTo>
                    <a:pt x="5094" y="6606"/>
                    <a:pt x="3900" y="5410"/>
                    <a:pt x="3900" y="3949"/>
                  </a:cubicBezTo>
                  <a:cubicBezTo>
                    <a:pt x="3900" y="2490"/>
                    <a:pt x="5094" y="1294"/>
                    <a:pt x="6555" y="1294"/>
                  </a:cubicBezTo>
                  <a:close/>
                  <a:moveTo>
                    <a:pt x="10215" y="4319"/>
                  </a:moveTo>
                  <a:lnTo>
                    <a:pt x="10215" y="8411"/>
                  </a:lnTo>
                  <a:lnTo>
                    <a:pt x="7904" y="6669"/>
                  </a:lnTo>
                  <a:cubicBezTo>
                    <a:pt x="8793" y="6225"/>
                    <a:pt x="9440" y="5348"/>
                    <a:pt x="9567" y="4319"/>
                  </a:cubicBezTo>
                  <a:close/>
                  <a:moveTo>
                    <a:pt x="48478" y="4319"/>
                  </a:moveTo>
                  <a:lnTo>
                    <a:pt x="48478" y="8575"/>
                  </a:lnTo>
                  <a:lnTo>
                    <a:pt x="46827" y="8575"/>
                  </a:lnTo>
                  <a:lnTo>
                    <a:pt x="43384" y="4332"/>
                  </a:lnTo>
                  <a:lnTo>
                    <a:pt x="43384" y="4319"/>
                  </a:lnTo>
                  <a:close/>
                  <a:moveTo>
                    <a:pt x="22423" y="4320"/>
                  </a:moveTo>
                  <a:lnTo>
                    <a:pt x="22423" y="8577"/>
                  </a:lnTo>
                  <a:lnTo>
                    <a:pt x="10481" y="8577"/>
                  </a:lnTo>
                  <a:lnTo>
                    <a:pt x="10481" y="4320"/>
                  </a:lnTo>
                  <a:close/>
                  <a:moveTo>
                    <a:pt x="35201" y="4320"/>
                  </a:moveTo>
                  <a:lnTo>
                    <a:pt x="35201" y="8577"/>
                  </a:lnTo>
                  <a:lnTo>
                    <a:pt x="22677" y="8577"/>
                  </a:lnTo>
                  <a:lnTo>
                    <a:pt x="22677" y="4320"/>
                  </a:lnTo>
                  <a:close/>
                  <a:moveTo>
                    <a:pt x="43016" y="4320"/>
                  </a:moveTo>
                  <a:lnTo>
                    <a:pt x="43105" y="4435"/>
                  </a:lnTo>
                  <a:lnTo>
                    <a:pt x="43105" y="8577"/>
                  </a:lnTo>
                  <a:lnTo>
                    <a:pt x="35470" y="8577"/>
                  </a:lnTo>
                  <a:lnTo>
                    <a:pt x="35470" y="4320"/>
                  </a:lnTo>
                  <a:close/>
                  <a:moveTo>
                    <a:pt x="43373" y="4766"/>
                  </a:moveTo>
                  <a:lnTo>
                    <a:pt x="46472" y="8577"/>
                  </a:lnTo>
                  <a:lnTo>
                    <a:pt x="43373" y="8577"/>
                  </a:lnTo>
                  <a:lnTo>
                    <a:pt x="43373" y="4766"/>
                  </a:lnTo>
                  <a:close/>
                  <a:moveTo>
                    <a:pt x="53612" y="4320"/>
                  </a:moveTo>
                  <a:lnTo>
                    <a:pt x="53612" y="8577"/>
                  </a:lnTo>
                  <a:lnTo>
                    <a:pt x="48746" y="8577"/>
                  </a:lnTo>
                  <a:lnTo>
                    <a:pt x="48746" y="4320"/>
                  </a:lnTo>
                  <a:close/>
                  <a:moveTo>
                    <a:pt x="58934" y="4320"/>
                  </a:moveTo>
                  <a:lnTo>
                    <a:pt x="58934" y="8577"/>
                  </a:lnTo>
                  <a:lnTo>
                    <a:pt x="53877" y="8577"/>
                  </a:lnTo>
                  <a:lnTo>
                    <a:pt x="53877" y="4320"/>
                  </a:lnTo>
                  <a:close/>
                  <a:moveTo>
                    <a:pt x="48478" y="8842"/>
                  </a:moveTo>
                  <a:lnTo>
                    <a:pt x="48478" y="10608"/>
                  </a:lnTo>
                  <a:lnTo>
                    <a:pt x="47043" y="8842"/>
                  </a:lnTo>
                  <a:close/>
                  <a:moveTo>
                    <a:pt x="46700" y="8842"/>
                  </a:moveTo>
                  <a:lnTo>
                    <a:pt x="48213" y="10697"/>
                  </a:lnTo>
                  <a:lnTo>
                    <a:pt x="43384" y="10697"/>
                  </a:lnTo>
                  <a:lnTo>
                    <a:pt x="43384" y="8842"/>
                  </a:lnTo>
                  <a:close/>
                  <a:moveTo>
                    <a:pt x="22410" y="8842"/>
                  </a:moveTo>
                  <a:lnTo>
                    <a:pt x="22410" y="12171"/>
                  </a:lnTo>
                  <a:cubicBezTo>
                    <a:pt x="21902" y="11243"/>
                    <a:pt x="20898" y="10608"/>
                    <a:pt x="19768" y="10608"/>
                  </a:cubicBezTo>
                  <a:cubicBezTo>
                    <a:pt x="18205" y="10608"/>
                    <a:pt x="16921" y="11788"/>
                    <a:pt x="16744" y="13314"/>
                  </a:cubicBezTo>
                  <a:lnTo>
                    <a:pt x="10786" y="8842"/>
                  </a:lnTo>
                  <a:close/>
                  <a:moveTo>
                    <a:pt x="10481" y="8943"/>
                  </a:moveTo>
                  <a:lnTo>
                    <a:pt x="16400" y="13378"/>
                  </a:lnTo>
                  <a:lnTo>
                    <a:pt x="10481" y="13378"/>
                  </a:lnTo>
                  <a:lnTo>
                    <a:pt x="10481" y="8943"/>
                  </a:lnTo>
                  <a:close/>
                  <a:moveTo>
                    <a:pt x="19769" y="10989"/>
                  </a:moveTo>
                  <a:cubicBezTo>
                    <a:pt x="21140" y="10989"/>
                    <a:pt x="22270" y="12031"/>
                    <a:pt x="22410" y="13378"/>
                  </a:cubicBezTo>
                  <a:lnTo>
                    <a:pt x="17127" y="13378"/>
                  </a:lnTo>
                  <a:cubicBezTo>
                    <a:pt x="17265" y="12044"/>
                    <a:pt x="18396" y="10989"/>
                    <a:pt x="19769" y="10989"/>
                  </a:cubicBezTo>
                  <a:close/>
                  <a:moveTo>
                    <a:pt x="48417" y="10965"/>
                  </a:moveTo>
                  <a:lnTo>
                    <a:pt x="48466" y="11029"/>
                  </a:lnTo>
                  <a:lnTo>
                    <a:pt x="48466" y="11041"/>
                  </a:lnTo>
                  <a:lnTo>
                    <a:pt x="48478" y="11041"/>
                  </a:lnTo>
                  <a:lnTo>
                    <a:pt x="51196" y="14382"/>
                  </a:lnTo>
                  <a:lnTo>
                    <a:pt x="43370" y="14382"/>
                  </a:lnTo>
                  <a:lnTo>
                    <a:pt x="43370" y="10965"/>
                  </a:lnTo>
                  <a:close/>
                  <a:moveTo>
                    <a:pt x="53612" y="8832"/>
                  </a:moveTo>
                  <a:lnTo>
                    <a:pt x="53612" y="14382"/>
                  </a:lnTo>
                  <a:lnTo>
                    <a:pt x="51553" y="14382"/>
                  </a:lnTo>
                  <a:lnTo>
                    <a:pt x="48746" y="10927"/>
                  </a:lnTo>
                  <a:lnTo>
                    <a:pt x="48746" y="8832"/>
                  </a:lnTo>
                  <a:close/>
                  <a:moveTo>
                    <a:pt x="58934" y="8829"/>
                  </a:moveTo>
                  <a:lnTo>
                    <a:pt x="58934" y="14382"/>
                  </a:lnTo>
                  <a:lnTo>
                    <a:pt x="53877" y="14382"/>
                  </a:lnTo>
                  <a:lnTo>
                    <a:pt x="53877" y="8829"/>
                  </a:lnTo>
                  <a:close/>
                  <a:moveTo>
                    <a:pt x="22423" y="13643"/>
                  </a:moveTo>
                  <a:cubicBezTo>
                    <a:pt x="22423" y="15106"/>
                    <a:pt x="21229" y="16298"/>
                    <a:pt x="19768" y="16298"/>
                  </a:cubicBezTo>
                  <a:cubicBezTo>
                    <a:pt x="18344" y="16298"/>
                    <a:pt x="17177" y="15168"/>
                    <a:pt x="17124" y="13744"/>
                  </a:cubicBezTo>
                  <a:lnTo>
                    <a:pt x="17201" y="13643"/>
                  </a:lnTo>
                  <a:close/>
                  <a:moveTo>
                    <a:pt x="35216" y="8832"/>
                  </a:moveTo>
                  <a:lnTo>
                    <a:pt x="35216" y="11878"/>
                  </a:lnTo>
                  <a:lnTo>
                    <a:pt x="33972" y="11878"/>
                  </a:lnTo>
                  <a:lnTo>
                    <a:pt x="33972" y="12145"/>
                  </a:lnTo>
                  <a:lnTo>
                    <a:pt x="35216" y="12145"/>
                  </a:lnTo>
                  <a:lnTo>
                    <a:pt x="35216" y="17468"/>
                  </a:lnTo>
                  <a:lnTo>
                    <a:pt x="33972" y="17468"/>
                  </a:lnTo>
                  <a:lnTo>
                    <a:pt x="33972" y="17737"/>
                  </a:lnTo>
                  <a:lnTo>
                    <a:pt x="35216" y="17737"/>
                  </a:lnTo>
                  <a:lnTo>
                    <a:pt x="35216" y="22310"/>
                  </a:lnTo>
                  <a:lnTo>
                    <a:pt x="33972" y="22310"/>
                  </a:lnTo>
                  <a:lnTo>
                    <a:pt x="33972" y="22576"/>
                  </a:lnTo>
                  <a:lnTo>
                    <a:pt x="35216" y="22576"/>
                  </a:lnTo>
                  <a:lnTo>
                    <a:pt x="35216" y="24648"/>
                  </a:lnTo>
                  <a:lnTo>
                    <a:pt x="22691" y="24648"/>
                  </a:lnTo>
                  <a:lnTo>
                    <a:pt x="22691" y="14498"/>
                  </a:lnTo>
                  <a:cubicBezTo>
                    <a:pt x="22767" y="14230"/>
                    <a:pt x="22817" y="13940"/>
                    <a:pt x="22817" y="13647"/>
                  </a:cubicBezTo>
                  <a:lnTo>
                    <a:pt x="22817" y="13379"/>
                  </a:lnTo>
                  <a:lnTo>
                    <a:pt x="22805" y="13379"/>
                  </a:lnTo>
                  <a:cubicBezTo>
                    <a:pt x="22792" y="13177"/>
                    <a:pt x="22755" y="12985"/>
                    <a:pt x="22691" y="12794"/>
                  </a:cubicBezTo>
                  <a:lnTo>
                    <a:pt x="22691" y="8832"/>
                  </a:lnTo>
                  <a:close/>
                  <a:moveTo>
                    <a:pt x="16731" y="13643"/>
                  </a:moveTo>
                  <a:cubicBezTo>
                    <a:pt x="16731" y="15270"/>
                    <a:pt x="18028" y="16604"/>
                    <a:pt x="19641" y="16678"/>
                  </a:cubicBezTo>
                  <a:lnTo>
                    <a:pt x="19641" y="24658"/>
                  </a:lnTo>
                  <a:lnTo>
                    <a:pt x="10481" y="24658"/>
                  </a:lnTo>
                  <a:lnTo>
                    <a:pt x="10481" y="13643"/>
                  </a:lnTo>
                  <a:close/>
                  <a:moveTo>
                    <a:pt x="22423" y="15131"/>
                  </a:moveTo>
                  <a:lnTo>
                    <a:pt x="22423" y="24658"/>
                  </a:lnTo>
                  <a:lnTo>
                    <a:pt x="20010" y="24658"/>
                  </a:lnTo>
                  <a:lnTo>
                    <a:pt x="20010" y="16681"/>
                  </a:lnTo>
                  <a:cubicBezTo>
                    <a:pt x="21052" y="16604"/>
                    <a:pt x="21942" y="15995"/>
                    <a:pt x="22423" y="15131"/>
                  </a:cubicBezTo>
                  <a:close/>
                  <a:moveTo>
                    <a:pt x="43105" y="8842"/>
                  </a:moveTo>
                  <a:lnTo>
                    <a:pt x="43105" y="24658"/>
                  </a:lnTo>
                  <a:lnTo>
                    <a:pt x="35470" y="24658"/>
                  </a:lnTo>
                  <a:lnTo>
                    <a:pt x="35470" y="8842"/>
                  </a:lnTo>
                  <a:close/>
                  <a:moveTo>
                    <a:pt x="51414" y="14648"/>
                  </a:moveTo>
                  <a:lnTo>
                    <a:pt x="57207" y="21762"/>
                  </a:lnTo>
                  <a:cubicBezTo>
                    <a:pt x="56825" y="21596"/>
                    <a:pt x="56418" y="21509"/>
                    <a:pt x="55974" y="21509"/>
                  </a:cubicBezTo>
                  <a:cubicBezTo>
                    <a:pt x="54298" y="21509"/>
                    <a:pt x="52940" y="22867"/>
                    <a:pt x="52940" y="24544"/>
                  </a:cubicBezTo>
                  <a:lnTo>
                    <a:pt x="52940" y="24658"/>
                  </a:lnTo>
                  <a:lnTo>
                    <a:pt x="43373" y="24658"/>
                  </a:lnTo>
                  <a:lnTo>
                    <a:pt x="43373" y="14648"/>
                  </a:lnTo>
                  <a:close/>
                  <a:moveTo>
                    <a:pt x="55974" y="21889"/>
                  </a:moveTo>
                  <a:cubicBezTo>
                    <a:pt x="57448" y="21889"/>
                    <a:pt x="58630" y="23083"/>
                    <a:pt x="58630" y="24544"/>
                  </a:cubicBezTo>
                  <a:cubicBezTo>
                    <a:pt x="58630" y="26005"/>
                    <a:pt x="57435" y="27199"/>
                    <a:pt x="55974" y="27199"/>
                  </a:cubicBezTo>
                  <a:cubicBezTo>
                    <a:pt x="54513" y="27199"/>
                    <a:pt x="53319" y="26005"/>
                    <a:pt x="53319" y="24544"/>
                  </a:cubicBezTo>
                  <a:cubicBezTo>
                    <a:pt x="53319" y="23083"/>
                    <a:pt x="54513" y="21889"/>
                    <a:pt x="55974" y="21889"/>
                  </a:cubicBezTo>
                  <a:close/>
                  <a:moveTo>
                    <a:pt x="19641" y="24926"/>
                  </a:moveTo>
                  <a:lnTo>
                    <a:pt x="19641" y="27847"/>
                  </a:lnTo>
                  <a:lnTo>
                    <a:pt x="10481" y="27847"/>
                  </a:lnTo>
                  <a:lnTo>
                    <a:pt x="10481" y="24926"/>
                  </a:lnTo>
                  <a:close/>
                  <a:moveTo>
                    <a:pt x="22423" y="24926"/>
                  </a:moveTo>
                  <a:lnTo>
                    <a:pt x="22423" y="27847"/>
                  </a:lnTo>
                  <a:lnTo>
                    <a:pt x="20010" y="27847"/>
                  </a:lnTo>
                  <a:lnTo>
                    <a:pt x="20010" y="24926"/>
                  </a:lnTo>
                  <a:close/>
                  <a:moveTo>
                    <a:pt x="35216" y="24926"/>
                  </a:moveTo>
                  <a:lnTo>
                    <a:pt x="35216" y="27847"/>
                  </a:lnTo>
                  <a:lnTo>
                    <a:pt x="22691" y="27847"/>
                  </a:lnTo>
                  <a:lnTo>
                    <a:pt x="22691" y="24926"/>
                  </a:lnTo>
                  <a:close/>
                  <a:moveTo>
                    <a:pt x="43105" y="24926"/>
                  </a:moveTo>
                  <a:lnTo>
                    <a:pt x="43105" y="27847"/>
                  </a:lnTo>
                  <a:lnTo>
                    <a:pt x="35470" y="27847"/>
                  </a:lnTo>
                  <a:lnTo>
                    <a:pt x="35470" y="24926"/>
                  </a:lnTo>
                  <a:close/>
                  <a:moveTo>
                    <a:pt x="52962" y="24926"/>
                  </a:moveTo>
                  <a:cubicBezTo>
                    <a:pt x="53039" y="25484"/>
                    <a:pt x="53255" y="25992"/>
                    <a:pt x="53584" y="26412"/>
                  </a:cubicBezTo>
                  <a:lnTo>
                    <a:pt x="52213" y="27847"/>
                  </a:lnTo>
                  <a:lnTo>
                    <a:pt x="43370" y="27847"/>
                  </a:lnTo>
                  <a:lnTo>
                    <a:pt x="43370" y="24926"/>
                  </a:lnTo>
                  <a:close/>
                  <a:moveTo>
                    <a:pt x="30924" y="28115"/>
                  </a:moveTo>
                  <a:lnTo>
                    <a:pt x="30924" y="32013"/>
                  </a:lnTo>
                  <a:lnTo>
                    <a:pt x="22691" y="32013"/>
                  </a:lnTo>
                  <a:lnTo>
                    <a:pt x="22691" y="28115"/>
                  </a:lnTo>
                  <a:close/>
                  <a:moveTo>
                    <a:pt x="35204" y="28115"/>
                  </a:moveTo>
                  <a:lnTo>
                    <a:pt x="35204" y="32013"/>
                  </a:lnTo>
                  <a:lnTo>
                    <a:pt x="31176" y="32013"/>
                  </a:lnTo>
                  <a:lnTo>
                    <a:pt x="31176" y="28115"/>
                  </a:lnTo>
                  <a:close/>
                  <a:moveTo>
                    <a:pt x="43105" y="28115"/>
                  </a:moveTo>
                  <a:lnTo>
                    <a:pt x="43105" y="32013"/>
                  </a:lnTo>
                  <a:lnTo>
                    <a:pt x="35470" y="32013"/>
                  </a:lnTo>
                  <a:lnTo>
                    <a:pt x="35470" y="28115"/>
                  </a:lnTo>
                  <a:close/>
                  <a:moveTo>
                    <a:pt x="6714" y="0"/>
                  </a:moveTo>
                  <a:lnTo>
                    <a:pt x="6714" y="915"/>
                  </a:lnTo>
                  <a:lnTo>
                    <a:pt x="6523" y="915"/>
                  </a:lnTo>
                  <a:cubicBezTo>
                    <a:pt x="4846" y="915"/>
                    <a:pt x="3488" y="2273"/>
                    <a:pt x="3488" y="3949"/>
                  </a:cubicBezTo>
                  <a:lnTo>
                    <a:pt x="3488" y="4052"/>
                  </a:lnTo>
                  <a:lnTo>
                    <a:pt x="1" y="4052"/>
                  </a:lnTo>
                  <a:lnTo>
                    <a:pt x="1" y="4319"/>
                  </a:lnTo>
                  <a:lnTo>
                    <a:pt x="3499" y="4319"/>
                  </a:lnTo>
                  <a:cubicBezTo>
                    <a:pt x="3677" y="5819"/>
                    <a:pt x="4960" y="6987"/>
                    <a:pt x="6510" y="6987"/>
                  </a:cubicBezTo>
                  <a:cubicBezTo>
                    <a:pt x="6892" y="6987"/>
                    <a:pt x="7247" y="6923"/>
                    <a:pt x="7577" y="6796"/>
                  </a:cubicBezTo>
                  <a:lnTo>
                    <a:pt x="9953" y="8575"/>
                  </a:lnTo>
                  <a:lnTo>
                    <a:pt x="56" y="8575"/>
                  </a:lnTo>
                  <a:lnTo>
                    <a:pt x="56" y="8842"/>
                  </a:lnTo>
                  <a:lnTo>
                    <a:pt x="10188" y="8842"/>
                  </a:lnTo>
                  <a:lnTo>
                    <a:pt x="10188" y="13378"/>
                  </a:lnTo>
                  <a:lnTo>
                    <a:pt x="10175" y="13378"/>
                  </a:lnTo>
                  <a:lnTo>
                    <a:pt x="10175" y="13645"/>
                  </a:lnTo>
                  <a:lnTo>
                    <a:pt x="10188" y="13645"/>
                  </a:lnTo>
                  <a:lnTo>
                    <a:pt x="10188" y="24660"/>
                  </a:lnTo>
                  <a:lnTo>
                    <a:pt x="63" y="24660"/>
                  </a:lnTo>
                  <a:lnTo>
                    <a:pt x="63" y="24928"/>
                  </a:lnTo>
                  <a:lnTo>
                    <a:pt x="10188" y="24928"/>
                  </a:lnTo>
                  <a:lnTo>
                    <a:pt x="10188" y="27847"/>
                  </a:lnTo>
                  <a:lnTo>
                    <a:pt x="63" y="27847"/>
                  </a:lnTo>
                  <a:lnTo>
                    <a:pt x="63" y="28115"/>
                  </a:lnTo>
                  <a:lnTo>
                    <a:pt x="10188" y="28115"/>
                  </a:lnTo>
                  <a:lnTo>
                    <a:pt x="10188" y="30771"/>
                  </a:lnTo>
                  <a:lnTo>
                    <a:pt x="10456" y="30771"/>
                  </a:lnTo>
                  <a:lnTo>
                    <a:pt x="10456" y="28115"/>
                  </a:lnTo>
                  <a:lnTo>
                    <a:pt x="22399" y="28115"/>
                  </a:lnTo>
                  <a:lnTo>
                    <a:pt x="22399" y="32015"/>
                  </a:lnTo>
                  <a:lnTo>
                    <a:pt x="1604" y="32015"/>
                  </a:lnTo>
                  <a:cubicBezTo>
                    <a:pt x="1756" y="32117"/>
                    <a:pt x="1917" y="32206"/>
                    <a:pt x="2084" y="32283"/>
                  </a:cubicBezTo>
                  <a:lnTo>
                    <a:pt x="22423" y="32283"/>
                  </a:lnTo>
                  <a:lnTo>
                    <a:pt x="22423" y="32600"/>
                  </a:lnTo>
                  <a:lnTo>
                    <a:pt x="22691" y="32600"/>
                  </a:lnTo>
                  <a:lnTo>
                    <a:pt x="22691" y="32283"/>
                  </a:lnTo>
                  <a:lnTo>
                    <a:pt x="30924" y="32283"/>
                  </a:lnTo>
                  <a:lnTo>
                    <a:pt x="30924" y="32600"/>
                  </a:lnTo>
                  <a:lnTo>
                    <a:pt x="31191" y="32600"/>
                  </a:lnTo>
                  <a:lnTo>
                    <a:pt x="31191" y="32283"/>
                  </a:lnTo>
                  <a:lnTo>
                    <a:pt x="35219" y="32283"/>
                  </a:lnTo>
                  <a:lnTo>
                    <a:pt x="35219" y="32600"/>
                  </a:lnTo>
                  <a:lnTo>
                    <a:pt x="35471" y="32600"/>
                  </a:lnTo>
                  <a:lnTo>
                    <a:pt x="35471" y="32283"/>
                  </a:lnTo>
                  <a:lnTo>
                    <a:pt x="43106" y="32283"/>
                  </a:lnTo>
                  <a:lnTo>
                    <a:pt x="43106" y="32600"/>
                  </a:lnTo>
                  <a:lnTo>
                    <a:pt x="43387" y="32600"/>
                  </a:lnTo>
                  <a:lnTo>
                    <a:pt x="43387" y="32283"/>
                  </a:lnTo>
                  <a:lnTo>
                    <a:pt x="58400" y="32283"/>
                  </a:lnTo>
                  <a:cubicBezTo>
                    <a:pt x="58570" y="32207"/>
                    <a:pt x="58730" y="32119"/>
                    <a:pt x="58884" y="32015"/>
                  </a:cubicBezTo>
                  <a:lnTo>
                    <a:pt x="43387" y="32015"/>
                  </a:lnTo>
                  <a:lnTo>
                    <a:pt x="43387" y="28115"/>
                  </a:lnTo>
                  <a:lnTo>
                    <a:pt x="51974" y="28115"/>
                  </a:lnTo>
                  <a:lnTo>
                    <a:pt x="50323" y="29830"/>
                  </a:lnTo>
                  <a:lnTo>
                    <a:pt x="50474" y="29970"/>
                  </a:lnTo>
                  <a:lnTo>
                    <a:pt x="52265" y="28102"/>
                  </a:lnTo>
                  <a:lnTo>
                    <a:pt x="60490" y="28102"/>
                  </a:lnTo>
                  <a:lnTo>
                    <a:pt x="60490" y="27847"/>
                  </a:lnTo>
                  <a:lnTo>
                    <a:pt x="52506" y="27847"/>
                  </a:lnTo>
                  <a:lnTo>
                    <a:pt x="53726" y="26577"/>
                  </a:lnTo>
                  <a:cubicBezTo>
                    <a:pt x="54284" y="27199"/>
                    <a:pt x="55084" y="27582"/>
                    <a:pt x="55987" y="27582"/>
                  </a:cubicBezTo>
                  <a:cubicBezTo>
                    <a:pt x="57664" y="27582"/>
                    <a:pt x="59022" y="26222"/>
                    <a:pt x="59022" y="24545"/>
                  </a:cubicBezTo>
                  <a:cubicBezTo>
                    <a:pt x="59022" y="24330"/>
                    <a:pt x="58998" y="24114"/>
                    <a:pt x="58958" y="23910"/>
                  </a:cubicBezTo>
                  <a:lnTo>
                    <a:pt x="58958" y="23910"/>
                  </a:lnTo>
                  <a:lnTo>
                    <a:pt x="60489" y="25794"/>
                  </a:lnTo>
                  <a:lnTo>
                    <a:pt x="60489" y="25330"/>
                  </a:lnTo>
                  <a:lnTo>
                    <a:pt x="58704" y="23137"/>
                  </a:lnTo>
                  <a:cubicBezTo>
                    <a:pt x="58601" y="22933"/>
                    <a:pt x="58476" y="22755"/>
                    <a:pt x="58334" y="22579"/>
                  </a:cubicBezTo>
                  <a:lnTo>
                    <a:pt x="60487" y="20333"/>
                  </a:lnTo>
                  <a:lnTo>
                    <a:pt x="60487" y="20101"/>
                  </a:lnTo>
                  <a:lnTo>
                    <a:pt x="58236" y="22461"/>
                  </a:lnTo>
                  <a:cubicBezTo>
                    <a:pt x="58135" y="22360"/>
                    <a:pt x="58033" y="22258"/>
                    <a:pt x="57931" y="22168"/>
                  </a:cubicBezTo>
                  <a:lnTo>
                    <a:pt x="51808" y="14635"/>
                  </a:lnTo>
                  <a:lnTo>
                    <a:pt x="60492" y="14635"/>
                  </a:lnTo>
                  <a:lnTo>
                    <a:pt x="60492" y="14368"/>
                  </a:lnTo>
                  <a:lnTo>
                    <a:pt x="59253" y="14368"/>
                  </a:lnTo>
                  <a:lnTo>
                    <a:pt x="59253" y="8818"/>
                  </a:lnTo>
                  <a:lnTo>
                    <a:pt x="60490" y="8818"/>
                  </a:lnTo>
                  <a:lnTo>
                    <a:pt x="60490" y="8549"/>
                  </a:lnTo>
                  <a:lnTo>
                    <a:pt x="59253" y="8549"/>
                  </a:lnTo>
                  <a:lnTo>
                    <a:pt x="59253" y="4319"/>
                  </a:lnTo>
                  <a:lnTo>
                    <a:pt x="60490" y="4319"/>
                  </a:lnTo>
                  <a:lnTo>
                    <a:pt x="60490" y="4052"/>
                  </a:lnTo>
                  <a:lnTo>
                    <a:pt x="59213" y="4052"/>
                  </a:lnTo>
                  <a:lnTo>
                    <a:pt x="59213" y="829"/>
                  </a:lnTo>
                  <a:cubicBezTo>
                    <a:pt x="59123" y="752"/>
                    <a:pt x="59029" y="682"/>
                    <a:pt x="58934" y="616"/>
                  </a:cubicBezTo>
                  <a:lnTo>
                    <a:pt x="58934" y="4052"/>
                  </a:lnTo>
                  <a:lnTo>
                    <a:pt x="53877" y="4052"/>
                  </a:lnTo>
                  <a:lnTo>
                    <a:pt x="53877" y="0"/>
                  </a:lnTo>
                  <a:lnTo>
                    <a:pt x="53610" y="0"/>
                  </a:lnTo>
                  <a:lnTo>
                    <a:pt x="53610" y="4052"/>
                  </a:lnTo>
                  <a:lnTo>
                    <a:pt x="48743" y="4052"/>
                  </a:lnTo>
                  <a:lnTo>
                    <a:pt x="48743" y="0"/>
                  </a:lnTo>
                  <a:lnTo>
                    <a:pt x="48476" y="0"/>
                  </a:lnTo>
                  <a:lnTo>
                    <a:pt x="48476" y="4052"/>
                  </a:lnTo>
                  <a:lnTo>
                    <a:pt x="43383" y="4052"/>
                  </a:lnTo>
                  <a:lnTo>
                    <a:pt x="43383" y="0"/>
                  </a:lnTo>
                  <a:lnTo>
                    <a:pt x="43115" y="0"/>
                  </a:lnTo>
                  <a:lnTo>
                    <a:pt x="43115" y="4014"/>
                  </a:lnTo>
                  <a:lnTo>
                    <a:pt x="41285" y="1765"/>
                  </a:lnTo>
                  <a:cubicBezTo>
                    <a:pt x="41756" y="1306"/>
                    <a:pt x="42073" y="685"/>
                    <a:pt x="42161" y="0"/>
                  </a:cubicBezTo>
                  <a:lnTo>
                    <a:pt x="41773" y="0"/>
                  </a:lnTo>
                  <a:cubicBezTo>
                    <a:pt x="41688" y="558"/>
                    <a:pt x="41422" y="1057"/>
                    <a:pt x="41043" y="1448"/>
                  </a:cubicBezTo>
                  <a:lnTo>
                    <a:pt x="41019" y="1410"/>
                  </a:lnTo>
                  <a:lnTo>
                    <a:pt x="40814" y="1577"/>
                  </a:lnTo>
                  <a:lnTo>
                    <a:pt x="40852" y="1627"/>
                  </a:lnTo>
                  <a:cubicBezTo>
                    <a:pt x="40381" y="2020"/>
                    <a:pt x="39786" y="2249"/>
                    <a:pt x="39151" y="2249"/>
                  </a:cubicBezTo>
                  <a:cubicBezTo>
                    <a:pt x="37830" y="2249"/>
                    <a:pt x="36725" y="1271"/>
                    <a:pt x="36527" y="0"/>
                  </a:cubicBezTo>
                  <a:lnTo>
                    <a:pt x="36140" y="0"/>
                  </a:lnTo>
                  <a:cubicBezTo>
                    <a:pt x="36333" y="1491"/>
                    <a:pt x="37606" y="2642"/>
                    <a:pt x="39149" y="2642"/>
                  </a:cubicBezTo>
                  <a:cubicBezTo>
                    <a:pt x="39886" y="2642"/>
                    <a:pt x="40559" y="2376"/>
                    <a:pt x="41080" y="1943"/>
                  </a:cubicBezTo>
                  <a:lnTo>
                    <a:pt x="42796" y="4052"/>
                  </a:lnTo>
                  <a:lnTo>
                    <a:pt x="35465" y="4052"/>
                  </a:lnTo>
                  <a:lnTo>
                    <a:pt x="35465" y="0"/>
                  </a:lnTo>
                  <a:lnTo>
                    <a:pt x="35199" y="0"/>
                  </a:lnTo>
                  <a:lnTo>
                    <a:pt x="35199" y="4052"/>
                  </a:lnTo>
                  <a:lnTo>
                    <a:pt x="22673" y="4052"/>
                  </a:lnTo>
                  <a:lnTo>
                    <a:pt x="22673" y="0"/>
                  </a:lnTo>
                  <a:lnTo>
                    <a:pt x="22406" y="0"/>
                  </a:lnTo>
                  <a:lnTo>
                    <a:pt x="22406" y="4052"/>
                  </a:lnTo>
                  <a:lnTo>
                    <a:pt x="10462" y="4052"/>
                  </a:lnTo>
                  <a:lnTo>
                    <a:pt x="10462" y="0"/>
                  </a:lnTo>
                  <a:lnTo>
                    <a:pt x="10195" y="0"/>
                  </a:lnTo>
                  <a:lnTo>
                    <a:pt x="10195" y="4052"/>
                  </a:lnTo>
                  <a:lnTo>
                    <a:pt x="9560" y="4052"/>
                  </a:lnTo>
                  <a:lnTo>
                    <a:pt x="9560" y="3949"/>
                  </a:lnTo>
                  <a:cubicBezTo>
                    <a:pt x="9560" y="2426"/>
                    <a:pt x="8442" y="1167"/>
                    <a:pt x="6981" y="952"/>
                  </a:cubicBezTo>
                  <a:lnTo>
                    <a:pt x="69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890713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1538240" y="4831661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15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465" name="Google Shape;465;p15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466" name="Google Shape;466;p15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" name="Google Shape;470;p15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471" name="Google Shape;471;p15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472" name="Google Shape;472;p15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5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5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5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" name="Google Shape;476;p15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477" name="Google Shape;477;p15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5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5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0" name="Google Shape;480;p15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481" name="Google Shape;481;p15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5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83" name="Google Shape;483;p15"/>
          <p:cNvSpPr/>
          <p:nvPr/>
        </p:nvSpPr>
        <p:spPr>
          <a:xfrm>
            <a:off x="610825" y="540000"/>
            <a:ext cx="7922400" cy="634500"/>
          </a:xfrm>
          <a:prstGeom prst="roundRect">
            <a:avLst>
              <a:gd name="adj" fmla="val 406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15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485" name="Google Shape;485;p15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486" name="Google Shape;486;p15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" name="Google Shape;489;p15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15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20"/>
          <p:cNvGrpSpPr/>
          <p:nvPr/>
        </p:nvGrpSpPr>
        <p:grpSpPr>
          <a:xfrm>
            <a:off x="503" y="0"/>
            <a:ext cx="9142913" cy="5143381"/>
            <a:chOff x="503" y="0"/>
            <a:chExt cx="9142913" cy="5143381"/>
          </a:xfrm>
        </p:grpSpPr>
        <p:sp>
          <p:nvSpPr>
            <p:cNvPr id="639" name="Google Shape;639;p20"/>
            <p:cNvSpPr/>
            <p:nvPr/>
          </p:nvSpPr>
          <p:spPr>
            <a:xfrm>
              <a:off x="503" y="79"/>
              <a:ext cx="9142913" cy="5143302"/>
            </a:xfrm>
            <a:custGeom>
              <a:avLst/>
              <a:gdLst/>
              <a:ahLst/>
              <a:cxnLst/>
              <a:rect l="l" t="t" r="r" b="b"/>
              <a:pathLst>
                <a:path w="60485" h="32600" extrusionOk="0">
                  <a:moveTo>
                    <a:pt x="53968" y="1294"/>
                  </a:moveTo>
                  <a:cubicBezTo>
                    <a:pt x="55428" y="1294"/>
                    <a:pt x="56624" y="2490"/>
                    <a:pt x="56624" y="3949"/>
                  </a:cubicBezTo>
                  <a:cubicBezTo>
                    <a:pt x="56622" y="5412"/>
                    <a:pt x="55428" y="6606"/>
                    <a:pt x="53968" y="6606"/>
                  </a:cubicBezTo>
                  <a:cubicBezTo>
                    <a:pt x="52507" y="6606"/>
                    <a:pt x="51312" y="5410"/>
                    <a:pt x="51312" y="3949"/>
                  </a:cubicBezTo>
                  <a:cubicBezTo>
                    <a:pt x="51312" y="2490"/>
                    <a:pt x="52507" y="1294"/>
                    <a:pt x="53968" y="1294"/>
                  </a:cubicBezTo>
                  <a:close/>
                  <a:moveTo>
                    <a:pt x="50943" y="4319"/>
                  </a:moveTo>
                  <a:cubicBezTo>
                    <a:pt x="51058" y="5311"/>
                    <a:pt x="51654" y="6150"/>
                    <a:pt x="52480" y="6606"/>
                  </a:cubicBezTo>
                  <a:lnTo>
                    <a:pt x="50283" y="8435"/>
                  </a:lnTo>
                  <a:lnTo>
                    <a:pt x="50283" y="4319"/>
                  </a:lnTo>
                  <a:close/>
                  <a:moveTo>
                    <a:pt x="29143" y="4320"/>
                  </a:moveTo>
                  <a:lnTo>
                    <a:pt x="29143" y="9313"/>
                  </a:lnTo>
                  <a:lnTo>
                    <a:pt x="25294" y="9313"/>
                  </a:lnTo>
                  <a:lnTo>
                    <a:pt x="25294" y="4320"/>
                  </a:lnTo>
                  <a:close/>
                  <a:moveTo>
                    <a:pt x="17125" y="4319"/>
                  </a:moveTo>
                  <a:lnTo>
                    <a:pt x="17125" y="4332"/>
                  </a:lnTo>
                  <a:lnTo>
                    <a:pt x="12031" y="10583"/>
                  </a:lnTo>
                  <a:lnTo>
                    <a:pt x="12031" y="4319"/>
                  </a:lnTo>
                  <a:close/>
                  <a:moveTo>
                    <a:pt x="17125" y="4751"/>
                  </a:moveTo>
                  <a:lnTo>
                    <a:pt x="17125" y="10697"/>
                  </a:lnTo>
                  <a:lnTo>
                    <a:pt x="12285" y="10697"/>
                  </a:lnTo>
                  <a:lnTo>
                    <a:pt x="17125" y="4751"/>
                  </a:lnTo>
                  <a:close/>
                  <a:moveTo>
                    <a:pt x="40475" y="4319"/>
                  </a:moveTo>
                  <a:lnTo>
                    <a:pt x="40475" y="13391"/>
                  </a:lnTo>
                  <a:lnTo>
                    <a:pt x="29765" y="13391"/>
                  </a:lnTo>
                  <a:lnTo>
                    <a:pt x="29765" y="4319"/>
                  </a:lnTo>
                  <a:close/>
                  <a:moveTo>
                    <a:pt x="50030" y="4319"/>
                  </a:moveTo>
                  <a:lnTo>
                    <a:pt x="50030" y="8664"/>
                  </a:lnTo>
                  <a:lnTo>
                    <a:pt x="44363" y="13391"/>
                  </a:lnTo>
                  <a:lnTo>
                    <a:pt x="40743" y="13391"/>
                  </a:lnTo>
                  <a:lnTo>
                    <a:pt x="40743" y="4319"/>
                  </a:lnTo>
                  <a:close/>
                  <a:moveTo>
                    <a:pt x="50030" y="9007"/>
                  </a:moveTo>
                  <a:lnTo>
                    <a:pt x="50030" y="13391"/>
                  </a:lnTo>
                  <a:lnTo>
                    <a:pt x="44770" y="13391"/>
                  </a:lnTo>
                  <a:lnTo>
                    <a:pt x="50030" y="9007"/>
                  </a:lnTo>
                  <a:close/>
                  <a:moveTo>
                    <a:pt x="11765" y="4320"/>
                  </a:moveTo>
                  <a:lnTo>
                    <a:pt x="11765" y="10915"/>
                  </a:lnTo>
                  <a:lnTo>
                    <a:pt x="8932" y="14382"/>
                  </a:lnTo>
                  <a:lnTo>
                    <a:pt x="6886" y="14382"/>
                  </a:lnTo>
                  <a:lnTo>
                    <a:pt x="6886" y="4320"/>
                  </a:lnTo>
                  <a:close/>
                  <a:moveTo>
                    <a:pt x="6620" y="4319"/>
                  </a:moveTo>
                  <a:lnTo>
                    <a:pt x="6620" y="14394"/>
                  </a:lnTo>
                  <a:lnTo>
                    <a:pt x="1563" y="14394"/>
                  </a:lnTo>
                  <a:lnTo>
                    <a:pt x="1563" y="4319"/>
                  </a:lnTo>
                  <a:close/>
                  <a:moveTo>
                    <a:pt x="17124" y="10966"/>
                  </a:moveTo>
                  <a:lnTo>
                    <a:pt x="17124" y="14394"/>
                  </a:lnTo>
                  <a:lnTo>
                    <a:pt x="9275" y="14394"/>
                  </a:lnTo>
                  <a:lnTo>
                    <a:pt x="9275" y="14382"/>
                  </a:lnTo>
                  <a:lnTo>
                    <a:pt x="12006" y="11041"/>
                  </a:lnTo>
                  <a:lnTo>
                    <a:pt x="12030" y="11041"/>
                  </a:lnTo>
                  <a:lnTo>
                    <a:pt x="12030" y="11016"/>
                  </a:lnTo>
                  <a:lnTo>
                    <a:pt x="12067" y="10966"/>
                  </a:lnTo>
                  <a:close/>
                  <a:moveTo>
                    <a:pt x="44033" y="13645"/>
                  </a:moveTo>
                  <a:lnTo>
                    <a:pt x="40743" y="16390"/>
                  </a:lnTo>
                  <a:lnTo>
                    <a:pt x="40743" y="13645"/>
                  </a:lnTo>
                  <a:close/>
                  <a:moveTo>
                    <a:pt x="52748" y="6732"/>
                  </a:moveTo>
                  <a:cubicBezTo>
                    <a:pt x="53065" y="6872"/>
                    <a:pt x="53052" y="6936"/>
                    <a:pt x="53408" y="6960"/>
                  </a:cubicBezTo>
                  <a:lnTo>
                    <a:pt x="50296" y="18751"/>
                  </a:lnTo>
                  <a:lnTo>
                    <a:pt x="50296" y="13645"/>
                  </a:lnTo>
                  <a:lnTo>
                    <a:pt x="50307" y="13645"/>
                  </a:lnTo>
                  <a:lnTo>
                    <a:pt x="50307" y="13378"/>
                  </a:lnTo>
                  <a:lnTo>
                    <a:pt x="50296" y="13378"/>
                  </a:lnTo>
                  <a:lnTo>
                    <a:pt x="50296" y="8778"/>
                  </a:lnTo>
                  <a:lnTo>
                    <a:pt x="52748" y="6732"/>
                  </a:lnTo>
                  <a:close/>
                  <a:moveTo>
                    <a:pt x="25027" y="4306"/>
                  </a:moveTo>
                  <a:lnTo>
                    <a:pt x="25027" y="9300"/>
                  </a:lnTo>
                  <a:lnTo>
                    <a:pt x="21354" y="9300"/>
                  </a:lnTo>
                  <a:lnTo>
                    <a:pt x="21354" y="17404"/>
                  </a:lnTo>
                  <a:lnTo>
                    <a:pt x="21976" y="17404"/>
                  </a:lnTo>
                  <a:lnTo>
                    <a:pt x="21976" y="9567"/>
                  </a:lnTo>
                  <a:lnTo>
                    <a:pt x="25027" y="9567"/>
                  </a:lnTo>
                  <a:lnTo>
                    <a:pt x="25027" y="19716"/>
                  </a:lnTo>
                  <a:lnTo>
                    <a:pt x="17392" y="19716"/>
                  </a:lnTo>
                  <a:lnTo>
                    <a:pt x="17392" y="4420"/>
                  </a:lnTo>
                  <a:lnTo>
                    <a:pt x="17480" y="4306"/>
                  </a:lnTo>
                  <a:close/>
                  <a:moveTo>
                    <a:pt x="29143" y="9567"/>
                  </a:moveTo>
                  <a:lnTo>
                    <a:pt x="29143" y="13630"/>
                  </a:lnTo>
                  <a:lnTo>
                    <a:pt x="29195" y="13630"/>
                  </a:lnTo>
                  <a:lnTo>
                    <a:pt x="29195" y="19716"/>
                  </a:lnTo>
                  <a:lnTo>
                    <a:pt x="25306" y="19716"/>
                  </a:lnTo>
                  <a:lnTo>
                    <a:pt x="25306" y="9567"/>
                  </a:lnTo>
                  <a:close/>
                  <a:moveTo>
                    <a:pt x="40478" y="13643"/>
                  </a:moveTo>
                  <a:lnTo>
                    <a:pt x="40478" y="16617"/>
                  </a:lnTo>
                  <a:lnTo>
                    <a:pt x="40475" y="16617"/>
                  </a:lnTo>
                  <a:lnTo>
                    <a:pt x="36741" y="19728"/>
                  </a:lnTo>
                  <a:lnTo>
                    <a:pt x="29463" y="19728"/>
                  </a:lnTo>
                  <a:lnTo>
                    <a:pt x="29463" y="13643"/>
                  </a:lnTo>
                  <a:close/>
                  <a:moveTo>
                    <a:pt x="40475" y="16973"/>
                  </a:moveTo>
                  <a:lnTo>
                    <a:pt x="40475" y="19730"/>
                  </a:lnTo>
                  <a:lnTo>
                    <a:pt x="37159" y="19730"/>
                  </a:lnTo>
                  <a:lnTo>
                    <a:pt x="40475" y="16973"/>
                  </a:lnTo>
                  <a:close/>
                  <a:moveTo>
                    <a:pt x="50030" y="13657"/>
                  </a:moveTo>
                  <a:lnTo>
                    <a:pt x="50030" y="19730"/>
                  </a:lnTo>
                  <a:lnTo>
                    <a:pt x="40743" y="19730"/>
                  </a:lnTo>
                  <a:lnTo>
                    <a:pt x="40743" y="16745"/>
                  </a:lnTo>
                  <a:lnTo>
                    <a:pt x="44453" y="13657"/>
                  </a:lnTo>
                  <a:close/>
                  <a:moveTo>
                    <a:pt x="11435" y="19997"/>
                  </a:moveTo>
                  <a:lnTo>
                    <a:pt x="7712" y="22905"/>
                  </a:lnTo>
                  <a:cubicBezTo>
                    <a:pt x="7166" y="22067"/>
                    <a:pt x="6227" y="21506"/>
                    <a:pt x="5159" y="21506"/>
                  </a:cubicBezTo>
                  <a:cubicBezTo>
                    <a:pt x="4282" y="21506"/>
                    <a:pt x="3493" y="21876"/>
                    <a:pt x="2934" y="22472"/>
                  </a:cubicBezTo>
                  <a:lnTo>
                    <a:pt x="573" y="19997"/>
                  </a:lnTo>
                  <a:close/>
                  <a:moveTo>
                    <a:pt x="36423" y="19984"/>
                  </a:moveTo>
                  <a:lnTo>
                    <a:pt x="31990" y="23681"/>
                  </a:lnTo>
                  <a:cubicBezTo>
                    <a:pt x="31469" y="22818"/>
                    <a:pt x="30529" y="22233"/>
                    <a:pt x="29463" y="22207"/>
                  </a:cubicBezTo>
                  <a:lnTo>
                    <a:pt x="29463" y="19984"/>
                  </a:lnTo>
                  <a:close/>
                  <a:moveTo>
                    <a:pt x="25027" y="19984"/>
                  </a:moveTo>
                  <a:lnTo>
                    <a:pt x="25027" y="24658"/>
                  </a:lnTo>
                  <a:lnTo>
                    <a:pt x="17392" y="24658"/>
                  </a:lnTo>
                  <a:lnTo>
                    <a:pt x="17392" y="19984"/>
                  </a:lnTo>
                  <a:close/>
                  <a:moveTo>
                    <a:pt x="29195" y="19984"/>
                  </a:moveTo>
                  <a:lnTo>
                    <a:pt x="29195" y="22207"/>
                  </a:lnTo>
                  <a:cubicBezTo>
                    <a:pt x="27811" y="22297"/>
                    <a:pt x="26668" y="23325"/>
                    <a:pt x="26412" y="24660"/>
                  </a:cubicBezTo>
                  <a:lnTo>
                    <a:pt x="25306" y="24660"/>
                  </a:lnTo>
                  <a:lnTo>
                    <a:pt x="25306" y="24658"/>
                  </a:lnTo>
                  <a:lnTo>
                    <a:pt x="25306" y="19984"/>
                  </a:lnTo>
                  <a:close/>
                  <a:moveTo>
                    <a:pt x="17124" y="19995"/>
                  </a:moveTo>
                  <a:lnTo>
                    <a:pt x="17124" y="24671"/>
                  </a:lnTo>
                  <a:lnTo>
                    <a:pt x="8193" y="24671"/>
                  </a:lnTo>
                  <a:lnTo>
                    <a:pt x="8193" y="24544"/>
                  </a:lnTo>
                  <a:cubicBezTo>
                    <a:pt x="8193" y="24010"/>
                    <a:pt x="8055" y="23515"/>
                    <a:pt x="7825" y="23083"/>
                  </a:cubicBezTo>
                  <a:lnTo>
                    <a:pt x="11660" y="20072"/>
                  </a:lnTo>
                  <a:lnTo>
                    <a:pt x="11596" y="19995"/>
                  </a:lnTo>
                  <a:close/>
                  <a:moveTo>
                    <a:pt x="5159" y="21876"/>
                  </a:moveTo>
                  <a:cubicBezTo>
                    <a:pt x="6620" y="21876"/>
                    <a:pt x="7814" y="23072"/>
                    <a:pt x="7814" y="24531"/>
                  </a:cubicBezTo>
                  <a:cubicBezTo>
                    <a:pt x="7814" y="26005"/>
                    <a:pt x="6620" y="27188"/>
                    <a:pt x="5159" y="27188"/>
                  </a:cubicBezTo>
                  <a:cubicBezTo>
                    <a:pt x="3697" y="27188"/>
                    <a:pt x="2503" y="25992"/>
                    <a:pt x="2503" y="24531"/>
                  </a:cubicBezTo>
                  <a:cubicBezTo>
                    <a:pt x="2503" y="23072"/>
                    <a:pt x="3697" y="21876"/>
                    <a:pt x="5159" y="21876"/>
                  </a:cubicBezTo>
                  <a:close/>
                  <a:moveTo>
                    <a:pt x="29386" y="22588"/>
                  </a:moveTo>
                  <a:cubicBezTo>
                    <a:pt x="30363" y="22588"/>
                    <a:pt x="31228" y="23121"/>
                    <a:pt x="31684" y="23922"/>
                  </a:cubicBezTo>
                  <a:lnTo>
                    <a:pt x="31607" y="23986"/>
                  </a:lnTo>
                  <a:lnTo>
                    <a:pt x="31774" y="24189"/>
                  </a:lnTo>
                  <a:lnTo>
                    <a:pt x="31811" y="24164"/>
                  </a:lnTo>
                  <a:cubicBezTo>
                    <a:pt x="31950" y="24507"/>
                    <a:pt x="32040" y="24864"/>
                    <a:pt x="32040" y="25243"/>
                  </a:cubicBezTo>
                  <a:cubicBezTo>
                    <a:pt x="32040" y="26704"/>
                    <a:pt x="30845" y="27898"/>
                    <a:pt x="29386" y="27898"/>
                  </a:cubicBezTo>
                  <a:cubicBezTo>
                    <a:pt x="27925" y="27898"/>
                    <a:pt x="26730" y="26704"/>
                    <a:pt x="26730" y="25243"/>
                  </a:cubicBezTo>
                  <a:cubicBezTo>
                    <a:pt x="26730" y="23782"/>
                    <a:pt x="27925" y="22588"/>
                    <a:pt x="29386" y="22588"/>
                  </a:cubicBezTo>
                  <a:close/>
                  <a:moveTo>
                    <a:pt x="6607" y="0"/>
                  </a:moveTo>
                  <a:lnTo>
                    <a:pt x="6607" y="4052"/>
                  </a:lnTo>
                  <a:lnTo>
                    <a:pt x="1550" y="4052"/>
                  </a:lnTo>
                  <a:lnTo>
                    <a:pt x="1550" y="622"/>
                  </a:lnTo>
                  <a:cubicBezTo>
                    <a:pt x="1455" y="686"/>
                    <a:pt x="1359" y="758"/>
                    <a:pt x="1270" y="833"/>
                  </a:cubicBezTo>
                  <a:lnTo>
                    <a:pt x="1270" y="4051"/>
                  </a:lnTo>
                  <a:lnTo>
                    <a:pt x="1" y="4051"/>
                  </a:lnTo>
                  <a:lnTo>
                    <a:pt x="1" y="4319"/>
                  </a:lnTo>
                  <a:lnTo>
                    <a:pt x="1270" y="4319"/>
                  </a:lnTo>
                  <a:lnTo>
                    <a:pt x="1270" y="14394"/>
                  </a:lnTo>
                  <a:lnTo>
                    <a:pt x="1" y="14394"/>
                  </a:lnTo>
                  <a:lnTo>
                    <a:pt x="1" y="14662"/>
                  </a:lnTo>
                  <a:lnTo>
                    <a:pt x="17114" y="14662"/>
                  </a:lnTo>
                  <a:lnTo>
                    <a:pt x="17114" y="19730"/>
                  </a:lnTo>
                  <a:lnTo>
                    <a:pt x="293" y="19730"/>
                  </a:lnTo>
                  <a:lnTo>
                    <a:pt x="267" y="19706"/>
                  </a:lnTo>
                  <a:lnTo>
                    <a:pt x="230" y="19730"/>
                  </a:lnTo>
                  <a:lnTo>
                    <a:pt x="2" y="19730"/>
                  </a:lnTo>
                  <a:lnTo>
                    <a:pt x="2" y="19998"/>
                  </a:lnTo>
                  <a:lnTo>
                    <a:pt x="320" y="19998"/>
                  </a:lnTo>
                  <a:lnTo>
                    <a:pt x="2810" y="22602"/>
                  </a:lnTo>
                  <a:cubicBezTo>
                    <a:pt x="2365" y="23134"/>
                    <a:pt x="2098" y="23809"/>
                    <a:pt x="2098" y="24545"/>
                  </a:cubicBezTo>
                  <a:cubicBezTo>
                    <a:pt x="2098" y="25053"/>
                    <a:pt x="2225" y="25537"/>
                    <a:pt x="2453" y="25957"/>
                  </a:cubicBezTo>
                  <a:lnTo>
                    <a:pt x="1" y="27881"/>
                  </a:lnTo>
                  <a:lnTo>
                    <a:pt x="1" y="28142"/>
                  </a:lnTo>
                  <a:lnTo>
                    <a:pt x="2555" y="26133"/>
                  </a:lnTo>
                  <a:cubicBezTo>
                    <a:pt x="3088" y="26997"/>
                    <a:pt x="4054" y="27582"/>
                    <a:pt x="5133" y="27582"/>
                  </a:cubicBezTo>
                  <a:cubicBezTo>
                    <a:pt x="6023" y="27582"/>
                    <a:pt x="6835" y="27186"/>
                    <a:pt x="7394" y="26577"/>
                  </a:cubicBezTo>
                  <a:lnTo>
                    <a:pt x="10686" y="29982"/>
                  </a:lnTo>
                  <a:lnTo>
                    <a:pt x="10837" y="29843"/>
                  </a:lnTo>
                  <a:lnTo>
                    <a:pt x="7558" y="26426"/>
                  </a:lnTo>
                  <a:cubicBezTo>
                    <a:pt x="7889" y="26006"/>
                    <a:pt x="8105" y="25499"/>
                    <a:pt x="8182" y="24939"/>
                  </a:cubicBezTo>
                  <a:lnTo>
                    <a:pt x="17138" y="24939"/>
                  </a:lnTo>
                  <a:lnTo>
                    <a:pt x="17138" y="30021"/>
                  </a:lnTo>
                  <a:lnTo>
                    <a:pt x="17406" y="30021"/>
                  </a:lnTo>
                  <a:lnTo>
                    <a:pt x="17406" y="24939"/>
                  </a:lnTo>
                  <a:lnTo>
                    <a:pt x="25041" y="24939"/>
                  </a:lnTo>
                  <a:lnTo>
                    <a:pt x="25041" y="30846"/>
                  </a:lnTo>
                  <a:lnTo>
                    <a:pt x="25308" y="30846"/>
                  </a:lnTo>
                  <a:lnTo>
                    <a:pt x="25308" y="24939"/>
                  </a:lnTo>
                  <a:lnTo>
                    <a:pt x="26375" y="24939"/>
                  </a:lnTo>
                  <a:cubicBezTo>
                    <a:pt x="26362" y="25042"/>
                    <a:pt x="26362" y="25156"/>
                    <a:pt x="26362" y="25257"/>
                  </a:cubicBezTo>
                  <a:cubicBezTo>
                    <a:pt x="26362" y="26908"/>
                    <a:pt x="27696" y="28255"/>
                    <a:pt x="29336" y="28292"/>
                  </a:cubicBezTo>
                  <a:lnTo>
                    <a:pt x="29336" y="32600"/>
                  </a:lnTo>
                  <a:lnTo>
                    <a:pt x="29603" y="32600"/>
                  </a:lnTo>
                  <a:lnTo>
                    <a:pt x="29603" y="28292"/>
                  </a:lnTo>
                  <a:cubicBezTo>
                    <a:pt x="31178" y="28191"/>
                    <a:pt x="32435" y="26870"/>
                    <a:pt x="32435" y="25257"/>
                  </a:cubicBezTo>
                  <a:cubicBezTo>
                    <a:pt x="32435" y="24787"/>
                    <a:pt x="32321" y="24330"/>
                    <a:pt x="32131" y="23936"/>
                  </a:cubicBezTo>
                  <a:lnTo>
                    <a:pt x="36844" y="20010"/>
                  </a:lnTo>
                  <a:lnTo>
                    <a:pt x="40478" y="20010"/>
                  </a:lnTo>
                  <a:lnTo>
                    <a:pt x="40478" y="32600"/>
                  </a:lnTo>
                  <a:lnTo>
                    <a:pt x="40745" y="32600"/>
                  </a:lnTo>
                  <a:lnTo>
                    <a:pt x="40745" y="19998"/>
                  </a:lnTo>
                  <a:lnTo>
                    <a:pt x="50032" y="19998"/>
                  </a:lnTo>
                  <a:lnTo>
                    <a:pt x="50032" y="30771"/>
                  </a:lnTo>
                  <a:lnTo>
                    <a:pt x="50298" y="30771"/>
                  </a:lnTo>
                  <a:lnTo>
                    <a:pt x="50298" y="19998"/>
                  </a:lnTo>
                  <a:lnTo>
                    <a:pt x="53780" y="6976"/>
                  </a:lnTo>
                  <a:lnTo>
                    <a:pt x="53971" y="6976"/>
                  </a:lnTo>
                  <a:cubicBezTo>
                    <a:pt x="55521" y="6976"/>
                    <a:pt x="56803" y="5809"/>
                    <a:pt x="56982" y="4308"/>
                  </a:cubicBezTo>
                  <a:lnTo>
                    <a:pt x="60484" y="4308"/>
                  </a:lnTo>
                  <a:lnTo>
                    <a:pt x="60484" y="4041"/>
                  </a:lnTo>
                  <a:lnTo>
                    <a:pt x="56990" y="4041"/>
                  </a:lnTo>
                  <a:lnTo>
                    <a:pt x="56990" y="3939"/>
                  </a:lnTo>
                  <a:cubicBezTo>
                    <a:pt x="56990" y="2263"/>
                    <a:pt x="55632" y="903"/>
                    <a:pt x="53955" y="903"/>
                  </a:cubicBezTo>
                  <a:lnTo>
                    <a:pt x="53764" y="903"/>
                  </a:lnTo>
                  <a:lnTo>
                    <a:pt x="53764" y="1"/>
                  </a:lnTo>
                  <a:lnTo>
                    <a:pt x="53497" y="1"/>
                  </a:lnTo>
                  <a:lnTo>
                    <a:pt x="53497" y="953"/>
                  </a:lnTo>
                  <a:cubicBezTo>
                    <a:pt x="52036" y="1170"/>
                    <a:pt x="50918" y="2438"/>
                    <a:pt x="50918" y="3952"/>
                  </a:cubicBezTo>
                  <a:lnTo>
                    <a:pt x="50918" y="4054"/>
                  </a:lnTo>
                  <a:lnTo>
                    <a:pt x="50283" y="4054"/>
                  </a:lnTo>
                  <a:lnTo>
                    <a:pt x="50283" y="1"/>
                  </a:lnTo>
                  <a:lnTo>
                    <a:pt x="50016" y="1"/>
                  </a:lnTo>
                  <a:lnTo>
                    <a:pt x="50016" y="4054"/>
                  </a:lnTo>
                  <a:lnTo>
                    <a:pt x="40729" y="4054"/>
                  </a:lnTo>
                  <a:lnTo>
                    <a:pt x="40729" y="1"/>
                  </a:lnTo>
                  <a:lnTo>
                    <a:pt x="40461" y="1"/>
                  </a:lnTo>
                  <a:lnTo>
                    <a:pt x="40461" y="4054"/>
                  </a:lnTo>
                  <a:lnTo>
                    <a:pt x="29751" y="4054"/>
                  </a:lnTo>
                  <a:lnTo>
                    <a:pt x="29751" y="1"/>
                  </a:lnTo>
                  <a:lnTo>
                    <a:pt x="29130" y="1"/>
                  </a:lnTo>
                  <a:lnTo>
                    <a:pt x="29130" y="4054"/>
                  </a:lnTo>
                  <a:lnTo>
                    <a:pt x="25282" y="4054"/>
                  </a:lnTo>
                  <a:lnTo>
                    <a:pt x="25282" y="1"/>
                  </a:lnTo>
                  <a:lnTo>
                    <a:pt x="25014" y="1"/>
                  </a:lnTo>
                  <a:lnTo>
                    <a:pt x="25014" y="4054"/>
                  </a:lnTo>
                  <a:lnTo>
                    <a:pt x="17684" y="4054"/>
                  </a:lnTo>
                  <a:lnTo>
                    <a:pt x="19399" y="1945"/>
                  </a:lnTo>
                  <a:cubicBezTo>
                    <a:pt x="19920" y="2377"/>
                    <a:pt x="20607" y="2644"/>
                    <a:pt x="21331" y="2644"/>
                  </a:cubicBezTo>
                  <a:cubicBezTo>
                    <a:pt x="22874" y="2644"/>
                    <a:pt x="24149" y="1494"/>
                    <a:pt x="24341" y="1"/>
                  </a:cubicBezTo>
                  <a:lnTo>
                    <a:pt x="23992" y="1"/>
                  </a:lnTo>
                  <a:cubicBezTo>
                    <a:pt x="23795" y="1271"/>
                    <a:pt x="22693" y="2250"/>
                    <a:pt x="21368" y="2250"/>
                  </a:cubicBezTo>
                  <a:cubicBezTo>
                    <a:pt x="20721" y="2250"/>
                    <a:pt x="20136" y="2022"/>
                    <a:pt x="19679" y="1641"/>
                  </a:cubicBezTo>
                  <a:lnTo>
                    <a:pt x="19718" y="1591"/>
                  </a:lnTo>
                  <a:lnTo>
                    <a:pt x="19514" y="1424"/>
                  </a:lnTo>
                  <a:lnTo>
                    <a:pt x="19477" y="1462"/>
                  </a:lnTo>
                  <a:cubicBezTo>
                    <a:pt x="19097" y="1072"/>
                    <a:pt x="18833" y="564"/>
                    <a:pt x="18745" y="1"/>
                  </a:cubicBezTo>
                  <a:lnTo>
                    <a:pt x="18321" y="1"/>
                  </a:lnTo>
                  <a:cubicBezTo>
                    <a:pt x="18408" y="686"/>
                    <a:pt x="18726" y="1307"/>
                    <a:pt x="19197" y="1766"/>
                  </a:cubicBezTo>
                  <a:lnTo>
                    <a:pt x="17366" y="4002"/>
                  </a:lnTo>
                  <a:lnTo>
                    <a:pt x="17366" y="0"/>
                  </a:lnTo>
                  <a:lnTo>
                    <a:pt x="17099" y="0"/>
                  </a:lnTo>
                  <a:lnTo>
                    <a:pt x="17099" y="4052"/>
                  </a:lnTo>
                  <a:lnTo>
                    <a:pt x="12006" y="4052"/>
                  </a:lnTo>
                  <a:lnTo>
                    <a:pt x="12006" y="0"/>
                  </a:lnTo>
                  <a:lnTo>
                    <a:pt x="11738" y="0"/>
                  </a:lnTo>
                  <a:lnTo>
                    <a:pt x="11738" y="4052"/>
                  </a:lnTo>
                  <a:lnTo>
                    <a:pt x="6874" y="4052"/>
                  </a:lnTo>
                  <a:lnTo>
                    <a:pt x="6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19498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2588952" y="4666850"/>
              <a:ext cx="41100" cy="42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3787250" y="4803550"/>
              <a:ext cx="41100" cy="28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7565196" y="4819475"/>
              <a:ext cx="41100" cy="27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20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645" name="Google Shape;645;p20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646" name="Google Shape;646;p20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0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0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0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20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651" name="Google Shape;651;p20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652" name="Google Shape;652;p20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20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20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20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20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657" name="Google Shape;657;p20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20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20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" name="Google Shape;660;p20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661" name="Google Shape;661;p20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20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63" name="Google Shape;663;p20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664" name="Google Shape;664;p20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665" name="Google Shape;665;p20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0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8" name="Google Shape;668;p20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20"/>
          <p:cNvSpPr/>
          <p:nvPr/>
        </p:nvSpPr>
        <p:spPr>
          <a:xfrm>
            <a:off x="610825" y="1308275"/>
            <a:ext cx="7922400" cy="3371700"/>
          </a:xfrm>
          <a:prstGeom prst="roundRect">
            <a:avLst>
              <a:gd name="adj" fmla="val 783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0"/>
          <p:cNvSpPr/>
          <p:nvPr/>
        </p:nvSpPr>
        <p:spPr>
          <a:xfrm>
            <a:off x="610825" y="540000"/>
            <a:ext cx="7922400" cy="634500"/>
          </a:xfrm>
          <a:prstGeom prst="roundRect">
            <a:avLst>
              <a:gd name="adj" fmla="val 406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0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75" name="Google Shape;675;p20"/>
          <p:cNvSpPr txBox="1">
            <a:spLocks noGrp="1"/>
          </p:cNvSpPr>
          <p:nvPr>
            <p:ph type="body" idx="1"/>
          </p:nvPr>
        </p:nvSpPr>
        <p:spPr>
          <a:xfrm>
            <a:off x="720000" y="1403100"/>
            <a:ext cx="7704000" cy="3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22"/>
          <p:cNvGrpSpPr/>
          <p:nvPr/>
        </p:nvGrpSpPr>
        <p:grpSpPr>
          <a:xfrm>
            <a:off x="503" y="0"/>
            <a:ext cx="9142913" cy="5143381"/>
            <a:chOff x="503" y="0"/>
            <a:chExt cx="9142913" cy="5143381"/>
          </a:xfrm>
        </p:grpSpPr>
        <p:sp>
          <p:nvSpPr>
            <p:cNvPr id="718" name="Google Shape;718;p22"/>
            <p:cNvSpPr/>
            <p:nvPr/>
          </p:nvSpPr>
          <p:spPr>
            <a:xfrm>
              <a:off x="503" y="79"/>
              <a:ext cx="9142913" cy="5143302"/>
            </a:xfrm>
            <a:custGeom>
              <a:avLst/>
              <a:gdLst/>
              <a:ahLst/>
              <a:cxnLst/>
              <a:rect l="l" t="t" r="r" b="b"/>
              <a:pathLst>
                <a:path w="60485" h="32600" extrusionOk="0">
                  <a:moveTo>
                    <a:pt x="53968" y="1294"/>
                  </a:moveTo>
                  <a:cubicBezTo>
                    <a:pt x="55428" y="1294"/>
                    <a:pt x="56624" y="2490"/>
                    <a:pt x="56624" y="3949"/>
                  </a:cubicBezTo>
                  <a:cubicBezTo>
                    <a:pt x="56622" y="5412"/>
                    <a:pt x="55428" y="6606"/>
                    <a:pt x="53968" y="6606"/>
                  </a:cubicBezTo>
                  <a:cubicBezTo>
                    <a:pt x="52507" y="6606"/>
                    <a:pt x="51312" y="5410"/>
                    <a:pt x="51312" y="3949"/>
                  </a:cubicBezTo>
                  <a:cubicBezTo>
                    <a:pt x="51312" y="2490"/>
                    <a:pt x="52507" y="1294"/>
                    <a:pt x="53968" y="1294"/>
                  </a:cubicBezTo>
                  <a:close/>
                  <a:moveTo>
                    <a:pt x="50943" y="4319"/>
                  </a:moveTo>
                  <a:cubicBezTo>
                    <a:pt x="51058" y="5311"/>
                    <a:pt x="51654" y="6150"/>
                    <a:pt x="52480" y="6606"/>
                  </a:cubicBezTo>
                  <a:lnTo>
                    <a:pt x="50283" y="8435"/>
                  </a:lnTo>
                  <a:lnTo>
                    <a:pt x="50283" y="4319"/>
                  </a:lnTo>
                  <a:close/>
                  <a:moveTo>
                    <a:pt x="29143" y="4320"/>
                  </a:moveTo>
                  <a:lnTo>
                    <a:pt x="29143" y="9313"/>
                  </a:lnTo>
                  <a:lnTo>
                    <a:pt x="25294" y="9313"/>
                  </a:lnTo>
                  <a:lnTo>
                    <a:pt x="25294" y="4320"/>
                  </a:lnTo>
                  <a:close/>
                  <a:moveTo>
                    <a:pt x="17125" y="4319"/>
                  </a:moveTo>
                  <a:lnTo>
                    <a:pt x="17125" y="4332"/>
                  </a:lnTo>
                  <a:lnTo>
                    <a:pt x="12031" y="10583"/>
                  </a:lnTo>
                  <a:lnTo>
                    <a:pt x="12031" y="4319"/>
                  </a:lnTo>
                  <a:close/>
                  <a:moveTo>
                    <a:pt x="17125" y="4751"/>
                  </a:moveTo>
                  <a:lnTo>
                    <a:pt x="17125" y="10697"/>
                  </a:lnTo>
                  <a:lnTo>
                    <a:pt x="12285" y="10697"/>
                  </a:lnTo>
                  <a:lnTo>
                    <a:pt x="17125" y="4751"/>
                  </a:lnTo>
                  <a:close/>
                  <a:moveTo>
                    <a:pt x="40475" y="4319"/>
                  </a:moveTo>
                  <a:lnTo>
                    <a:pt x="40475" y="13391"/>
                  </a:lnTo>
                  <a:lnTo>
                    <a:pt x="29765" y="13391"/>
                  </a:lnTo>
                  <a:lnTo>
                    <a:pt x="29765" y="4319"/>
                  </a:lnTo>
                  <a:close/>
                  <a:moveTo>
                    <a:pt x="50030" y="4319"/>
                  </a:moveTo>
                  <a:lnTo>
                    <a:pt x="50030" y="8664"/>
                  </a:lnTo>
                  <a:lnTo>
                    <a:pt x="44363" y="13391"/>
                  </a:lnTo>
                  <a:lnTo>
                    <a:pt x="40743" y="13391"/>
                  </a:lnTo>
                  <a:lnTo>
                    <a:pt x="40743" y="4319"/>
                  </a:lnTo>
                  <a:close/>
                  <a:moveTo>
                    <a:pt x="50030" y="9007"/>
                  </a:moveTo>
                  <a:lnTo>
                    <a:pt x="50030" y="13391"/>
                  </a:lnTo>
                  <a:lnTo>
                    <a:pt x="44770" y="13391"/>
                  </a:lnTo>
                  <a:lnTo>
                    <a:pt x="50030" y="9007"/>
                  </a:lnTo>
                  <a:close/>
                  <a:moveTo>
                    <a:pt x="11765" y="4320"/>
                  </a:moveTo>
                  <a:lnTo>
                    <a:pt x="11765" y="10915"/>
                  </a:lnTo>
                  <a:lnTo>
                    <a:pt x="8932" y="14382"/>
                  </a:lnTo>
                  <a:lnTo>
                    <a:pt x="6886" y="14382"/>
                  </a:lnTo>
                  <a:lnTo>
                    <a:pt x="6886" y="4320"/>
                  </a:lnTo>
                  <a:close/>
                  <a:moveTo>
                    <a:pt x="6620" y="4319"/>
                  </a:moveTo>
                  <a:lnTo>
                    <a:pt x="6620" y="14394"/>
                  </a:lnTo>
                  <a:lnTo>
                    <a:pt x="1563" y="14394"/>
                  </a:lnTo>
                  <a:lnTo>
                    <a:pt x="1563" y="4319"/>
                  </a:lnTo>
                  <a:close/>
                  <a:moveTo>
                    <a:pt x="17124" y="10966"/>
                  </a:moveTo>
                  <a:lnTo>
                    <a:pt x="17124" y="14394"/>
                  </a:lnTo>
                  <a:lnTo>
                    <a:pt x="9275" y="14394"/>
                  </a:lnTo>
                  <a:lnTo>
                    <a:pt x="9275" y="14382"/>
                  </a:lnTo>
                  <a:lnTo>
                    <a:pt x="12006" y="11041"/>
                  </a:lnTo>
                  <a:lnTo>
                    <a:pt x="12030" y="11041"/>
                  </a:lnTo>
                  <a:lnTo>
                    <a:pt x="12030" y="11016"/>
                  </a:lnTo>
                  <a:lnTo>
                    <a:pt x="12067" y="10966"/>
                  </a:lnTo>
                  <a:close/>
                  <a:moveTo>
                    <a:pt x="44033" y="13645"/>
                  </a:moveTo>
                  <a:lnTo>
                    <a:pt x="40743" y="16390"/>
                  </a:lnTo>
                  <a:lnTo>
                    <a:pt x="40743" y="13645"/>
                  </a:lnTo>
                  <a:close/>
                  <a:moveTo>
                    <a:pt x="52748" y="6732"/>
                  </a:moveTo>
                  <a:cubicBezTo>
                    <a:pt x="53065" y="6872"/>
                    <a:pt x="53052" y="6936"/>
                    <a:pt x="53408" y="6960"/>
                  </a:cubicBezTo>
                  <a:lnTo>
                    <a:pt x="50296" y="18751"/>
                  </a:lnTo>
                  <a:lnTo>
                    <a:pt x="50296" y="13645"/>
                  </a:lnTo>
                  <a:lnTo>
                    <a:pt x="50307" y="13645"/>
                  </a:lnTo>
                  <a:lnTo>
                    <a:pt x="50307" y="13378"/>
                  </a:lnTo>
                  <a:lnTo>
                    <a:pt x="50296" y="13378"/>
                  </a:lnTo>
                  <a:lnTo>
                    <a:pt x="50296" y="8778"/>
                  </a:lnTo>
                  <a:lnTo>
                    <a:pt x="52748" y="6732"/>
                  </a:lnTo>
                  <a:close/>
                  <a:moveTo>
                    <a:pt x="25027" y="4306"/>
                  </a:moveTo>
                  <a:lnTo>
                    <a:pt x="25027" y="9300"/>
                  </a:lnTo>
                  <a:lnTo>
                    <a:pt x="21354" y="9300"/>
                  </a:lnTo>
                  <a:lnTo>
                    <a:pt x="21354" y="17404"/>
                  </a:lnTo>
                  <a:lnTo>
                    <a:pt x="21976" y="17404"/>
                  </a:lnTo>
                  <a:lnTo>
                    <a:pt x="21976" y="9567"/>
                  </a:lnTo>
                  <a:lnTo>
                    <a:pt x="25027" y="9567"/>
                  </a:lnTo>
                  <a:lnTo>
                    <a:pt x="25027" y="19716"/>
                  </a:lnTo>
                  <a:lnTo>
                    <a:pt x="17392" y="19716"/>
                  </a:lnTo>
                  <a:lnTo>
                    <a:pt x="17392" y="4420"/>
                  </a:lnTo>
                  <a:lnTo>
                    <a:pt x="17480" y="4306"/>
                  </a:lnTo>
                  <a:close/>
                  <a:moveTo>
                    <a:pt x="29143" y="9567"/>
                  </a:moveTo>
                  <a:lnTo>
                    <a:pt x="29143" y="13630"/>
                  </a:lnTo>
                  <a:lnTo>
                    <a:pt x="29195" y="13630"/>
                  </a:lnTo>
                  <a:lnTo>
                    <a:pt x="29195" y="19716"/>
                  </a:lnTo>
                  <a:lnTo>
                    <a:pt x="25306" y="19716"/>
                  </a:lnTo>
                  <a:lnTo>
                    <a:pt x="25306" y="9567"/>
                  </a:lnTo>
                  <a:close/>
                  <a:moveTo>
                    <a:pt x="40478" y="13643"/>
                  </a:moveTo>
                  <a:lnTo>
                    <a:pt x="40478" y="16617"/>
                  </a:lnTo>
                  <a:lnTo>
                    <a:pt x="40475" y="16617"/>
                  </a:lnTo>
                  <a:lnTo>
                    <a:pt x="36741" y="19728"/>
                  </a:lnTo>
                  <a:lnTo>
                    <a:pt x="29463" y="19728"/>
                  </a:lnTo>
                  <a:lnTo>
                    <a:pt x="29463" y="13643"/>
                  </a:lnTo>
                  <a:close/>
                  <a:moveTo>
                    <a:pt x="40475" y="16973"/>
                  </a:moveTo>
                  <a:lnTo>
                    <a:pt x="40475" y="19730"/>
                  </a:lnTo>
                  <a:lnTo>
                    <a:pt x="37159" y="19730"/>
                  </a:lnTo>
                  <a:lnTo>
                    <a:pt x="40475" y="16973"/>
                  </a:lnTo>
                  <a:close/>
                  <a:moveTo>
                    <a:pt x="50030" y="13657"/>
                  </a:moveTo>
                  <a:lnTo>
                    <a:pt x="50030" y="19730"/>
                  </a:lnTo>
                  <a:lnTo>
                    <a:pt x="40743" y="19730"/>
                  </a:lnTo>
                  <a:lnTo>
                    <a:pt x="40743" y="16745"/>
                  </a:lnTo>
                  <a:lnTo>
                    <a:pt x="44453" y="13657"/>
                  </a:lnTo>
                  <a:close/>
                  <a:moveTo>
                    <a:pt x="11435" y="19997"/>
                  </a:moveTo>
                  <a:lnTo>
                    <a:pt x="7712" y="22905"/>
                  </a:lnTo>
                  <a:cubicBezTo>
                    <a:pt x="7166" y="22067"/>
                    <a:pt x="6227" y="21506"/>
                    <a:pt x="5159" y="21506"/>
                  </a:cubicBezTo>
                  <a:cubicBezTo>
                    <a:pt x="4282" y="21506"/>
                    <a:pt x="3493" y="21876"/>
                    <a:pt x="2934" y="22472"/>
                  </a:cubicBezTo>
                  <a:lnTo>
                    <a:pt x="573" y="19997"/>
                  </a:lnTo>
                  <a:close/>
                  <a:moveTo>
                    <a:pt x="36423" y="19984"/>
                  </a:moveTo>
                  <a:lnTo>
                    <a:pt x="31990" y="23681"/>
                  </a:lnTo>
                  <a:cubicBezTo>
                    <a:pt x="31469" y="22818"/>
                    <a:pt x="30529" y="22233"/>
                    <a:pt x="29463" y="22207"/>
                  </a:cubicBezTo>
                  <a:lnTo>
                    <a:pt x="29463" y="19984"/>
                  </a:lnTo>
                  <a:close/>
                  <a:moveTo>
                    <a:pt x="25027" y="19984"/>
                  </a:moveTo>
                  <a:lnTo>
                    <a:pt x="25027" y="24658"/>
                  </a:lnTo>
                  <a:lnTo>
                    <a:pt x="17392" y="24658"/>
                  </a:lnTo>
                  <a:lnTo>
                    <a:pt x="17392" y="19984"/>
                  </a:lnTo>
                  <a:close/>
                  <a:moveTo>
                    <a:pt x="29195" y="19984"/>
                  </a:moveTo>
                  <a:lnTo>
                    <a:pt x="29195" y="22207"/>
                  </a:lnTo>
                  <a:cubicBezTo>
                    <a:pt x="27811" y="22297"/>
                    <a:pt x="26668" y="23325"/>
                    <a:pt x="26412" y="24660"/>
                  </a:cubicBezTo>
                  <a:lnTo>
                    <a:pt x="25306" y="24660"/>
                  </a:lnTo>
                  <a:lnTo>
                    <a:pt x="25306" y="24658"/>
                  </a:lnTo>
                  <a:lnTo>
                    <a:pt x="25306" y="19984"/>
                  </a:lnTo>
                  <a:close/>
                  <a:moveTo>
                    <a:pt x="17124" y="19995"/>
                  </a:moveTo>
                  <a:lnTo>
                    <a:pt x="17124" y="24671"/>
                  </a:lnTo>
                  <a:lnTo>
                    <a:pt x="8193" y="24671"/>
                  </a:lnTo>
                  <a:lnTo>
                    <a:pt x="8193" y="24544"/>
                  </a:lnTo>
                  <a:cubicBezTo>
                    <a:pt x="8193" y="24010"/>
                    <a:pt x="8055" y="23515"/>
                    <a:pt x="7825" y="23083"/>
                  </a:cubicBezTo>
                  <a:lnTo>
                    <a:pt x="11660" y="20072"/>
                  </a:lnTo>
                  <a:lnTo>
                    <a:pt x="11596" y="19995"/>
                  </a:lnTo>
                  <a:close/>
                  <a:moveTo>
                    <a:pt x="5159" y="21876"/>
                  </a:moveTo>
                  <a:cubicBezTo>
                    <a:pt x="6620" y="21876"/>
                    <a:pt x="7814" y="23072"/>
                    <a:pt x="7814" y="24531"/>
                  </a:cubicBezTo>
                  <a:cubicBezTo>
                    <a:pt x="7814" y="26005"/>
                    <a:pt x="6620" y="27188"/>
                    <a:pt x="5159" y="27188"/>
                  </a:cubicBezTo>
                  <a:cubicBezTo>
                    <a:pt x="3697" y="27188"/>
                    <a:pt x="2503" y="25992"/>
                    <a:pt x="2503" y="24531"/>
                  </a:cubicBezTo>
                  <a:cubicBezTo>
                    <a:pt x="2503" y="23072"/>
                    <a:pt x="3697" y="21876"/>
                    <a:pt x="5159" y="21876"/>
                  </a:cubicBezTo>
                  <a:close/>
                  <a:moveTo>
                    <a:pt x="29386" y="22588"/>
                  </a:moveTo>
                  <a:cubicBezTo>
                    <a:pt x="30363" y="22588"/>
                    <a:pt x="31228" y="23121"/>
                    <a:pt x="31684" y="23922"/>
                  </a:cubicBezTo>
                  <a:lnTo>
                    <a:pt x="31607" y="23986"/>
                  </a:lnTo>
                  <a:lnTo>
                    <a:pt x="31774" y="24189"/>
                  </a:lnTo>
                  <a:lnTo>
                    <a:pt x="31811" y="24164"/>
                  </a:lnTo>
                  <a:cubicBezTo>
                    <a:pt x="31950" y="24507"/>
                    <a:pt x="32040" y="24864"/>
                    <a:pt x="32040" y="25243"/>
                  </a:cubicBezTo>
                  <a:cubicBezTo>
                    <a:pt x="32040" y="26704"/>
                    <a:pt x="30845" y="27898"/>
                    <a:pt x="29386" y="27898"/>
                  </a:cubicBezTo>
                  <a:cubicBezTo>
                    <a:pt x="27925" y="27898"/>
                    <a:pt x="26730" y="26704"/>
                    <a:pt x="26730" y="25243"/>
                  </a:cubicBezTo>
                  <a:cubicBezTo>
                    <a:pt x="26730" y="23782"/>
                    <a:pt x="27925" y="22588"/>
                    <a:pt x="29386" y="22588"/>
                  </a:cubicBezTo>
                  <a:close/>
                  <a:moveTo>
                    <a:pt x="6607" y="0"/>
                  </a:moveTo>
                  <a:lnTo>
                    <a:pt x="6607" y="4052"/>
                  </a:lnTo>
                  <a:lnTo>
                    <a:pt x="1550" y="4052"/>
                  </a:lnTo>
                  <a:lnTo>
                    <a:pt x="1550" y="622"/>
                  </a:lnTo>
                  <a:cubicBezTo>
                    <a:pt x="1455" y="686"/>
                    <a:pt x="1359" y="758"/>
                    <a:pt x="1270" y="833"/>
                  </a:cubicBezTo>
                  <a:lnTo>
                    <a:pt x="1270" y="4051"/>
                  </a:lnTo>
                  <a:lnTo>
                    <a:pt x="1" y="4051"/>
                  </a:lnTo>
                  <a:lnTo>
                    <a:pt x="1" y="4319"/>
                  </a:lnTo>
                  <a:lnTo>
                    <a:pt x="1270" y="4319"/>
                  </a:lnTo>
                  <a:lnTo>
                    <a:pt x="1270" y="14394"/>
                  </a:lnTo>
                  <a:lnTo>
                    <a:pt x="1" y="14394"/>
                  </a:lnTo>
                  <a:lnTo>
                    <a:pt x="1" y="14662"/>
                  </a:lnTo>
                  <a:lnTo>
                    <a:pt x="17114" y="14662"/>
                  </a:lnTo>
                  <a:lnTo>
                    <a:pt x="17114" y="19730"/>
                  </a:lnTo>
                  <a:lnTo>
                    <a:pt x="293" y="19730"/>
                  </a:lnTo>
                  <a:lnTo>
                    <a:pt x="267" y="19706"/>
                  </a:lnTo>
                  <a:lnTo>
                    <a:pt x="230" y="19730"/>
                  </a:lnTo>
                  <a:lnTo>
                    <a:pt x="2" y="19730"/>
                  </a:lnTo>
                  <a:lnTo>
                    <a:pt x="2" y="19998"/>
                  </a:lnTo>
                  <a:lnTo>
                    <a:pt x="320" y="19998"/>
                  </a:lnTo>
                  <a:lnTo>
                    <a:pt x="2810" y="22602"/>
                  </a:lnTo>
                  <a:cubicBezTo>
                    <a:pt x="2365" y="23134"/>
                    <a:pt x="2098" y="23809"/>
                    <a:pt x="2098" y="24545"/>
                  </a:cubicBezTo>
                  <a:cubicBezTo>
                    <a:pt x="2098" y="25053"/>
                    <a:pt x="2225" y="25537"/>
                    <a:pt x="2453" y="25957"/>
                  </a:cubicBezTo>
                  <a:lnTo>
                    <a:pt x="1" y="27881"/>
                  </a:lnTo>
                  <a:lnTo>
                    <a:pt x="1" y="28142"/>
                  </a:lnTo>
                  <a:lnTo>
                    <a:pt x="2555" y="26133"/>
                  </a:lnTo>
                  <a:cubicBezTo>
                    <a:pt x="3088" y="26997"/>
                    <a:pt x="4054" y="27582"/>
                    <a:pt x="5133" y="27582"/>
                  </a:cubicBezTo>
                  <a:cubicBezTo>
                    <a:pt x="6023" y="27582"/>
                    <a:pt x="6835" y="27186"/>
                    <a:pt x="7394" y="26577"/>
                  </a:cubicBezTo>
                  <a:lnTo>
                    <a:pt x="10686" y="29982"/>
                  </a:lnTo>
                  <a:lnTo>
                    <a:pt x="10837" y="29843"/>
                  </a:lnTo>
                  <a:lnTo>
                    <a:pt x="7558" y="26426"/>
                  </a:lnTo>
                  <a:cubicBezTo>
                    <a:pt x="7889" y="26006"/>
                    <a:pt x="8105" y="25499"/>
                    <a:pt x="8182" y="24939"/>
                  </a:cubicBezTo>
                  <a:lnTo>
                    <a:pt x="17138" y="24939"/>
                  </a:lnTo>
                  <a:lnTo>
                    <a:pt x="17138" y="30021"/>
                  </a:lnTo>
                  <a:lnTo>
                    <a:pt x="17406" y="30021"/>
                  </a:lnTo>
                  <a:lnTo>
                    <a:pt x="17406" y="24939"/>
                  </a:lnTo>
                  <a:lnTo>
                    <a:pt x="25041" y="24939"/>
                  </a:lnTo>
                  <a:lnTo>
                    <a:pt x="25041" y="30846"/>
                  </a:lnTo>
                  <a:lnTo>
                    <a:pt x="25308" y="30846"/>
                  </a:lnTo>
                  <a:lnTo>
                    <a:pt x="25308" y="24939"/>
                  </a:lnTo>
                  <a:lnTo>
                    <a:pt x="26375" y="24939"/>
                  </a:lnTo>
                  <a:cubicBezTo>
                    <a:pt x="26362" y="25042"/>
                    <a:pt x="26362" y="25156"/>
                    <a:pt x="26362" y="25257"/>
                  </a:cubicBezTo>
                  <a:cubicBezTo>
                    <a:pt x="26362" y="26908"/>
                    <a:pt x="27696" y="28255"/>
                    <a:pt x="29336" y="28292"/>
                  </a:cubicBezTo>
                  <a:lnTo>
                    <a:pt x="29336" y="32600"/>
                  </a:lnTo>
                  <a:lnTo>
                    <a:pt x="29603" y="32600"/>
                  </a:lnTo>
                  <a:lnTo>
                    <a:pt x="29603" y="28292"/>
                  </a:lnTo>
                  <a:cubicBezTo>
                    <a:pt x="31178" y="28191"/>
                    <a:pt x="32435" y="26870"/>
                    <a:pt x="32435" y="25257"/>
                  </a:cubicBezTo>
                  <a:cubicBezTo>
                    <a:pt x="32435" y="24787"/>
                    <a:pt x="32321" y="24330"/>
                    <a:pt x="32131" y="23936"/>
                  </a:cubicBezTo>
                  <a:lnTo>
                    <a:pt x="36844" y="20010"/>
                  </a:lnTo>
                  <a:lnTo>
                    <a:pt x="40478" y="20010"/>
                  </a:lnTo>
                  <a:lnTo>
                    <a:pt x="40478" y="32600"/>
                  </a:lnTo>
                  <a:lnTo>
                    <a:pt x="40745" y="32600"/>
                  </a:lnTo>
                  <a:lnTo>
                    <a:pt x="40745" y="19998"/>
                  </a:lnTo>
                  <a:lnTo>
                    <a:pt x="50032" y="19998"/>
                  </a:lnTo>
                  <a:lnTo>
                    <a:pt x="50032" y="30771"/>
                  </a:lnTo>
                  <a:lnTo>
                    <a:pt x="50298" y="30771"/>
                  </a:lnTo>
                  <a:lnTo>
                    <a:pt x="50298" y="19998"/>
                  </a:lnTo>
                  <a:lnTo>
                    <a:pt x="53780" y="6976"/>
                  </a:lnTo>
                  <a:lnTo>
                    <a:pt x="53971" y="6976"/>
                  </a:lnTo>
                  <a:cubicBezTo>
                    <a:pt x="55521" y="6976"/>
                    <a:pt x="56803" y="5809"/>
                    <a:pt x="56982" y="4308"/>
                  </a:cubicBezTo>
                  <a:lnTo>
                    <a:pt x="60484" y="4308"/>
                  </a:lnTo>
                  <a:lnTo>
                    <a:pt x="60484" y="4041"/>
                  </a:lnTo>
                  <a:lnTo>
                    <a:pt x="56990" y="4041"/>
                  </a:lnTo>
                  <a:lnTo>
                    <a:pt x="56990" y="3939"/>
                  </a:lnTo>
                  <a:cubicBezTo>
                    <a:pt x="56990" y="2263"/>
                    <a:pt x="55632" y="903"/>
                    <a:pt x="53955" y="903"/>
                  </a:cubicBezTo>
                  <a:lnTo>
                    <a:pt x="53764" y="903"/>
                  </a:lnTo>
                  <a:lnTo>
                    <a:pt x="53764" y="1"/>
                  </a:lnTo>
                  <a:lnTo>
                    <a:pt x="53497" y="1"/>
                  </a:lnTo>
                  <a:lnTo>
                    <a:pt x="53497" y="953"/>
                  </a:lnTo>
                  <a:cubicBezTo>
                    <a:pt x="52036" y="1170"/>
                    <a:pt x="50918" y="2438"/>
                    <a:pt x="50918" y="3952"/>
                  </a:cubicBezTo>
                  <a:lnTo>
                    <a:pt x="50918" y="4054"/>
                  </a:lnTo>
                  <a:lnTo>
                    <a:pt x="50283" y="4054"/>
                  </a:lnTo>
                  <a:lnTo>
                    <a:pt x="50283" y="1"/>
                  </a:lnTo>
                  <a:lnTo>
                    <a:pt x="50016" y="1"/>
                  </a:lnTo>
                  <a:lnTo>
                    <a:pt x="50016" y="4054"/>
                  </a:lnTo>
                  <a:lnTo>
                    <a:pt x="40729" y="4054"/>
                  </a:lnTo>
                  <a:lnTo>
                    <a:pt x="40729" y="1"/>
                  </a:lnTo>
                  <a:lnTo>
                    <a:pt x="40461" y="1"/>
                  </a:lnTo>
                  <a:lnTo>
                    <a:pt x="40461" y="4054"/>
                  </a:lnTo>
                  <a:lnTo>
                    <a:pt x="29751" y="4054"/>
                  </a:lnTo>
                  <a:lnTo>
                    <a:pt x="29751" y="1"/>
                  </a:lnTo>
                  <a:lnTo>
                    <a:pt x="29130" y="1"/>
                  </a:lnTo>
                  <a:lnTo>
                    <a:pt x="29130" y="4054"/>
                  </a:lnTo>
                  <a:lnTo>
                    <a:pt x="25282" y="4054"/>
                  </a:lnTo>
                  <a:lnTo>
                    <a:pt x="25282" y="1"/>
                  </a:lnTo>
                  <a:lnTo>
                    <a:pt x="25014" y="1"/>
                  </a:lnTo>
                  <a:lnTo>
                    <a:pt x="25014" y="4054"/>
                  </a:lnTo>
                  <a:lnTo>
                    <a:pt x="17684" y="4054"/>
                  </a:lnTo>
                  <a:lnTo>
                    <a:pt x="19399" y="1945"/>
                  </a:lnTo>
                  <a:cubicBezTo>
                    <a:pt x="19920" y="2377"/>
                    <a:pt x="20607" y="2644"/>
                    <a:pt x="21331" y="2644"/>
                  </a:cubicBezTo>
                  <a:cubicBezTo>
                    <a:pt x="22874" y="2644"/>
                    <a:pt x="24149" y="1494"/>
                    <a:pt x="24341" y="1"/>
                  </a:cubicBezTo>
                  <a:lnTo>
                    <a:pt x="23992" y="1"/>
                  </a:lnTo>
                  <a:cubicBezTo>
                    <a:pt x="23795" y="1271"/>
                    <a:pt x="22693" y="2250"/>
                    <a:pt x="21368" y="2250"/>
                  </a:cubicBezTo>
                  <a:cubicBezTo>
                    <a:pt x="20721" y="2250"/>
                    <a:pt x="20136" y="2022"/>
                    <a:pt x="19679" y="1641"/>
                  </a:cubicBezTo>
                  <a:lnTo>
                    <a:pt x="19718" y="1591"/>
                  </a:lnTo>
                  <a:lnTo>
                    <a:pt x="19514" y="1424"/>
                  </a:lnTo>
                  <a:lnTo>
                    <a:pt x="19477" y="1462"/>
                  </a:lnTo>
                  <a:cubicBezTo>
                    <a:pt x="19097" y="1072"/>
                    <a:pt x="18833" y="564"/>
                    <a:pt x="18745" y="1"/>
                  </a:cubicBezTo>
                  <a:lnTo>
                    <a:pt x="18321" y="1"/>
                  </a:lnTo>
                  <a:cubicBezTo>
                    <a:pt x="18408" y="686"/>
                    <a:pt x="18726" y="1307"/>
                    <a:pt x="19197" y="1766"/>
                  </a:cubicBezTo>
                  <a:lnTo>
                    <a:pt x="17366" y="4002"/>
                  </a:lnTo>
                  <a:lnTo>
                    <a:pt x="17366" y="0"/>
                  </a:lnTo>
                  <a:lnTo>
                    <a:pt x="17099" y="0"/>
                  </a:lnTo>
                  <a:lnTo>
                    <a:pt x="17099" y="4052"/>
                  </a:lnTo>
                  <a:lnTo>
                    <a:pt x="12006" y="4052"/>
                  </a:lnTo>
                  <a:lnTo>
                    <a:pt x="12006" y="0"/>
                  </a:lnTo>
                  <a:lnTo>
                    <a:pt x="11738" y="0"/>
                  </a:lnTo>
                  <a:lnTo>
                    <a:pt x="11738" y="4052"/>
                  </a:lnTo>
                  <a:lnTo>
                    <a:pt x="6874" y="4052"/>
                  </a:lnTo>
                  <a:lnTo>
                    <a:pt x="6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19498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2588952" y="4666850"/>
              <a:ext cx="41100" cy="42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787250" y="4803550"/>
              <a:ext cx="41100" cy="28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7565196" y="4819475"/>
              <a:ext cx="41100" cy="27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22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724" name="Google Shape;724;p22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725" name="Google Shape;725;p22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2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2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2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22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730" name="Google Shape;730;p22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731" name="Google Shape;731;p22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2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2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2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5" name="Google Shape;735;p22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736" name="Google Shape;736;p22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2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2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39" name="Google Shape;739;p22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740" name="Google Shape;740;p22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2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42" name="Google Shape;742;p22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743" name="Google Shape;743;p22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744" name="Google Shape;744;p22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2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7" name="Google Shape;747;p22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2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22"/>
          <p:cNvSpPr txBox="1">
            <a:spLocks noGrp="1"/>
          </p:cNvSpPr>
          <p:nvPr>
            <p:ph type="title"/>
          </p:nvPr>
        </p:nvSpPr>
        <p:spPr>
          <a:xfrm>
            <a:off x="1945263" y="1652223"/>
            <a:ext cx="2373300" cy="4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2" name="Google Shape;752;p22"/>
          <p:cNvSpPr txBox="1">
            <a:spLocks noGrp="1"/>
          </p:cNvSpPr>
          <p:nvPr>
            <p:ph type="subTitle" idx="1"/>
          </p:nvPr>
        </p:nvSpPr>
        <p:spPr>
          <a:xfrm>
            <a:off x="1945260" y="208843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2"/>
          <p:cNvSpPr txBox="1">
            <a:spLocks noGrp="1"/>
          </p:cNvSpPr>
          <p:nvPr>
            <p:ph type="title" idx="2"/>
          </p:nvPr>
        </p:nvSpPr>
        <p:spPr>
          <a:xfrm>
            <a:off x="4839687" y="1652223"/>
            <a:ext cx="2373300" cy="4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4" name="Google Shape;754;p22"/>
          <p:cNvSpPr txBox="1">
            <a:spLocks noGrp="1"/>
          </p:cNvSpPr>
          <p:nvPr>
            <p:ph type="subTitle" idx="3"/>
          </p:nvPr>
        </p:nvSpPr>
        <p:spPr>
          <a:xfrm>
            <a:off x="4839682" y="208843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2"/>
          <p:cNvSpPr txBox="1">
            <a:spLocks noGrp="1"/>
          </p:cNvSpPr>
          <p:nvPr>
            <p:ph type="title" idx="4"/>
          </p:nvPr>
        </p:nvSpPr>
        <p:spPr>
          <a:xfrm>
            <a:off x="1945238" y="3429023"/>
            <a:ext cx="2373300" cy="4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6" name="Google Shape;756;p22"/>
          <p:cNvSpPr txBox="1">
            <a:spLocks noGrp="1"/>
          </p:cNvSpPr>
          <p:nvPr>
            <p:ph type="subTitle" idx="5"/>
          </p:nvPr>
        </p:nvSpPr>
        <p:spPr>
          <a:xfrm>
            <a:off x="1945260" y="386538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2"/>
          <p:cNvSpPr txBox="1">
            <a:spLocks noGrp="1"/>
          </p:cNvSpPr>
          <p:nvPr>
            <p:ph type="title" idx="6"/>
          </p:nvPr>
        </p:nvSpPr>
        <p:spPr>
          <a:xfrm>
            <a:off x="4839662" y="3429023"/>
            <a:ext cx="2373300" cy="4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8" name="Google Shape;758;p22"/>
          <p:cNvSpPr txBox="1">
            <a:spLocks noGrp="1"/>
          </p:cNvSpPr>
          <p:nvPr>
            <p:ph type="subTitle" idx="7"/>
          </p:nvPr>
        </p:nvSpPr>
        <p:spPr>
          <a:xfrm>
            <a:off x="4839682" y="386538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2"/>
          <p:cNvSpPr txBox="1">
            <a:spLocks noGrp="1"/>
          </p:cNvSpPr>
          <p:nvPr>
            <p:ph type="title" idx="8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28"/>
          <p:cNvGrpSpPr/>
          <p:nvPr/>
        </p:nvGrpSpPr>
        <p:grpSpPr>
          <a:xfrm>
            <a:off x="503" y="0"/>
            <a:ext cx="9142913" cy="5143381"/>
            <a:chOff x="503" y="0"/>
            <a:chExt cx="9142913" cy="5143381"/>
          </a:xfrm>
        </p:grpSpPr>
        <p:sp>
          <p:nvSpPr>
            <p:cNvPr id="987" name="Google Shape;987;p28"/>
            <p:cNvSpPr/>
            <p:nvPr/>
          </p:nvSpPr>
          <p:spPr>
            <a:xfrm>
              <a:off x="503" y="79"/>
              <a:ext cx="9142913" cy="5143302"/>
            </a:xfrm>
            <a:custGeom>
              <a:avLst/>
              <a:gdLst/>
              <a:ahLst/>
              <a:cxnLst/>
              <a:rect l="l" t="t" r="r" b="b"/>
              <a:pathLst>
                <a:path w="60485" h="32600" extrusionOk="0">
                  <a:moveTo>
                    <a:pt x="53968" y="1294"/>
                  </a:moveTo>
                  <a:cubicBezTo>
                    <a:pt x="55428" y="1294"/>
                    <a:pt x="56624" y="2490"/>
                    <a:pt x="56624" y="3949"/>
                  </a:cubicBezTo>
                  <a:cubicBezTo>
                    <a:pt x="56622" y="5412"/>
                    <a:pt x="55428" y="6606"/>
                    <a:pt x="53968" y="6606"/>
                  </a:cubicBezTo>
                  <a:cubicBezTo>
                    <a:pt x="52507" y="6606"/>
                    <a:pt x="51312" y="5410"/>
                    <a:pt x="51312" y="3949"/>
                  </a:cubicBezTo>
                  <a:cubicBezTo>
                    <a:pt x="51312" y="2490"/>
                    <a:pt x="52507" y="1294"/>
                    <a:pt x="53968" y="1294"/>
                  </a:cubicBezTo>
                  <a:close/>
                  <a:moveTo>
                    <a:pt x="50943" y="4319"/>
                  </a:moveTo>
                  <a:cubicBezTo>
                    <a:pt x="51058" y="5311"/>
                    <a:pt x="51654" y="6150"/>
                    <a:pt x="52480" y="6606"/>
                  </a:cubicBezTo>
                  <a:lnTo>
                    <a:pt x="50283" y="8435"/>
                  </a:lnTo>
                  <a:lnTo>
                    <a:pt x="50283" y="4319"/>
                  </a:lnTo>
                  <a:close/>
                  <a:moveTo>
                    <a:pt x="29143" y="4320"/>
                  </a:moveTo>
                  <a:lnTo>
                    <a:pt x="29143" y="9313"/>
                  </a:lnTo>
                  <a:lnTo>
                    <a:pt x="25294" y="9313"/>
                  </a:lnTo>
                  <a:lnTo>
                    <a:pt x="25294" y="4320"/>
                  </a:lnTo>
                  <a:close/>
                  <a:moveTo>
                    <a:pt x="17125" y="4319"/>
                  </a:moveTo>
                  <a:lnTo>
                    <a:pt x="17125" y="4332"/>
                  </a:lnTo>
                  <a:lnTo>
                    <a:pt x="12031" y="10583"/>
                  </a:lnTo>
                  <a:lnTo>
                    <a:pt x="12031" y="4319"/>
                  </a:lnTo>
                  <a:close/>
                  <a:moveTo>
                    <a:pt x="17125" y="4751"/>
                  </a:moveTo>
                  <a:lnTo>
                    <a:pt x="17125" y="10697"/>
                  </a:lnTo>
                  <a:lnTo>
                    <a:pt x="12285" y="10697"/>
                  </a:lnTo>
                  <a:lnTo>
                    <a:pt x="17125" y="4751"/>
                  </a:lnTo>
                  <a:close/>
                  <a:moveTo>
                    <a:pt x="40475" y="4319"/>
                  </a:moveTo>
                  <a:lnTo>
                    <a:pt x="40475" y="13391"/>
                  </a:lnTo>
                  <a:lnTo>
                    <a:pt x="29765" y="13391"/>
                  </a:lnTo>
                  <a:lnTo>
                    <a:pt x="29765" y="4319"/>
                  </a:lnTo>
                  <a:close/>
                  <a:moveTo>
                    <a:pt x="50030" y="4319"/>
                  </a:moveTo>
                  <a:lnTo>
                    <a:pt x="50030" y="8664"/>
                  </a:lnTo>
                  <a:lnTo>
                    <a:pt x="44363" y="13391"/>
                  </a:lnTo>
                  <a:lnTo>
                    <a:pt x="40743" y="13391"/>
                  </a:lnTo>
                  <a:lnTo>
                    <a:pt x="40743" y="4319"/>
                  </a:lnTo>
                  <a:close/>
                  <a:moveTo>
                    <a:pt x="50030" y="9007"/>
                  </a:moveTo>
                  <a:lnTo>
                    <a:pt x="50030" y="13391"/>
                  </a:lnTo>
                  <a:lnTo>
                    <a:pt x="44770" y="13391"/>
                  </a:lnTo>
                  <a:lnTo>
                    <a:pt x="50030" y="9007"/>
                  </a:lnTo>
                  <a:close/>
                  <a:moveTo>
                    <a:pt x="11765" y="4320"/>
                  </a:moveTo>
                  <a:lnTo>
                    <a:pt x="11765" y="10915"/>
                  </a:lnTo>
                  <a:lnTo>
                    <a:pt x="8932" y="14382"/>
                  </a:lnTo>
                  <a:lnTo>
                    <a:pt x="6886" y="14382"/>
                  </a:lnTo>
                  <a:lnTo>
                    <a:pt x="6886" y="4320"/>
                  </a:lnTo>
                  <a:close/>
                  <a:moveTo>
                    <a:pt x="6620" y="4319"/>
                  </a:moveTo>
                  <a:lnTo>
                    <a:pt x="6620" y="14394"/>
                  </a:lnTo>
                  <a:lnTo>
                    <a:pt x="1563" y="14394"/>
                  </a:lnTo>
                  <a:lnTo>
                    <a:pt x="1563" y="4319"/>
                  </a:lnTo>
                  <a:close/>
                  <a:moveTo>
                    <a:pt x="17124" y="10966"/>
                  </a:moveTo>
                  <a:lnTo>
                    <a:pt x="17124" y="14394"/>
                  </a:lnTo>
                  <a:lnTo>
                    <a:pt x="9275" y="14394"/>
                  </a:lnTo>
                  <a:lnTo>
                    <a:pt x="9275" y="14382"/>
                  </a:lnTo>
                  <a:lnTo>
                    <a:pt x="12006" y="11041"/>
                  </a:lnTo>
                  <a:lnTo>
                    <a:pt x="12030" y="11041"/>
                  </a:lnTo>
                  <a:lnTo>
                    <a:pt x="12030" y="11016"/>
                  </a:lnTo>
                  <a:lnTo>
                    <a:pt x="12067" y="10966"/>
                  </a:lnTo>
                  <a:close/>
                  <a:moveTo>
                    <a:pt x="44033" y="13645"/>
                  </a:moveTo>
                  <a:lnTo>
                    <a:pt x="40743" y="16390"/>
                  </a:lnTo>
                  <a:lnTo>
                    <a:pt x="40743" y="13645"/>
                  </a:lnTo>
                  <a:close/>
                  <a:moveTo>
                    <a:pt x="52748" y="6732"/>
                  </a:moveTo>
                  <a:cubicBezTo>
                    <a:pt x="53065" y="6872"/>
                    <a:pt x="53052" y="6936"/>
                    <a:pt x="53408" y="6960"/>
                  </a:cubicBezTo>
                  <a:lnTo>
                    <a:pt x="50296" y="18751"/>
                  </a:lnTo>
                  <a:lnTo>
                    <a:pt x="50296" y="13645"/>
                  </a:lnTo>
                  <a:lnTo>
                    <a:pt x="50307" y="13645"/>
                  </a:lnTo>
                  <a:lnTo>
                    <a:pt x="50307" y="13378"/>
                  </a:lnTo>
                  <a:lnTo>
                    <a:pt x="50296" y="13378"/>
                  </a:lnTo>
                  <a:lnTo>
                    <a:pt x="50296" y="8778"/>
                  </a:lnTo>
                  <a:lnTo>
                    <a:pt x="52748" y="6732"/>
                  </a:lnTo>
                  <a:close/>
                  <a:moveTo>
                    <a:pt x="25027" y="4306"/>
                  </a:moveTo>
                  <a:lnTo>
                    <a:pt x="25027" y="9300"/>
                  </a:lnTo>
                  <a:lnTo>
                    <a:pt x="21354" y="9300"/>
                  </a:lnTo>
                  <a:lnTo>
                    <a:pt x="21354" y="17404"/>
                  </a:lnTo>
                  <a:lnTo>
                    <a:pt x="21976" y="17404"/>
                  </a:lnTo>
                  <a:lnTo>
                    <a:pt x="21976" y="9567"/>
                  </a:lnTo>
                  <a:lnTo>
                    <a:pt x="25027" y="9567"/>
                  </a:lnTo>
                  <a:lnTo>
                    <a:pt x="25027" y="19716"/>
                  </a:lnTo>
                  <a:lnTo>
                    <a:pt x="17392" y="19716"/>
                  </a:lnTo>
                  <a:lnTo>
                    <a:pt x="17392" y="4420"/>
                  </a:lnTo>
                  <a:lnTo>
                    <a:pt x="17480" y="4306"/>
                  </a:lnTo>
                  <a:close/>
                  <a:moveTo>
                    <a:pt x="29143" y="9567"/>
                  </a:moveTo>
                  <a:lnTo>
                    <a:pt x="29143" y="13630"/>
                  </a:lnTo>
                  <a:lnTo>
                    <a:pt x="29195" y="13630"/>
                  </a:lnTo>
                  <a:lnTo>
                    <a:pt x="29195" y="19716"/>
                  </a:lnTo>
                  <a:lnTo>
                    <a:pt x="25306" y="19716"/>
                  </a:lnTo>
                  <a:lnTo>
                    <a:pt x="25306" y="9567"/>
                  </a:lnTo>
                  <a:close/>
                  <a:moveTo>
                    <a:pt x="40478" y="13643"/>
                  </a:moveTo>
                  <a:lnTo>
                    <a:pt x="40478" y="16617"/>
                  </a:lnTo>
                  <a:lnTo>
                    <a:pt x="40475" y="16617"/>
                  </a:lnTo>
                  <a:lnTo>
                    <a:pt x="36741" y="19728"/>
                  </a:lnTo>
                  <a:lnTo>
                    <a:pt x="29463" y="19728"/>
                  </a:lnTo>
                  <a:lnTo>
                    <a:pt x="29463" y="13643"/>
                  </a:lnTo>
                  <a:close/>
                  <a:moveTo>
                    <a:pt x="40475" y="16973"/>
                  </a:moveTo>
                  <a:lnTo>
                    <a:pt x="40475" y="19730"/>
                  </a:lnTo>
                  <a:lnTo>
                    <a:pt x="37159" y="19730"/>
                  </a:lnTo>
                  <a:lnTo>
                    <a:pt x="40475" y="16973"/>
                  </a:lnTo>
                  <a:close/>
                  <a:moveTo>
                    <a:pt x="50030" y="13657"/>
                  </a:moveTo>
                  <a:lnTo>
                    <a:pt x="50030" y="19730"/>
                  </a:lnTo>
                  <a:lnTo>
                    <a:pt x="40743" y="19730"/>
                  </a:lnTo>
                  <a:lnTo>
                    <a:pt x="40743" y="16745"/>
                  </a:lnTo>
                  <a:lnTo>
                    <a:pt x="44453" y="13657"/>
                  </a:lnTo>
                  <a:close/>
                  <a:moveTo>
                    <a:pt x="11435" y="19997"/>
                  </a:moveTo>
                  <a:lnTo>
                    <a:pt x="7712" y="22905"/>
                  </a:lnTo>
                  <a:cubicBezTo>
                    <a:pt x="7166" y="22067"/>
                    <a:pt x="6227" y="21506"/>
                    <a:pt x="5159" y="21506"/>
                  </a:cubicBezTo>
                  <a:cubicBezTo>
                    <a:pt x="4282" y="21506"/>
                    <a:pt x="3493" y="21876"/>
                    <a:pt x="2934" y="22472"/>
                  </a:cubicBezTo>
                  <a:lnTo>
                    <a:pt x="573" y="19997"/>
                  </a:lnTo>
                  <a:close/>
                  <a:moveTo>
                    <a:pt x="36423" y="19984"/>
                  </a:moveTo>
                  <a:lnTo>
                    <a:pt x="31990" y="23681"/>
                  </a:lnTo>
                  <a:cubicBezTo>
                    <a:pt x="31469" y="22818"/>
                    <a:pt x="30529" y="22233"/>
                    <a:pt x="29463" y="22207"/>
                  </a:cubicBezTo>
                  <a:lnTo>
                    <a:pt x="29463" y="19984"/>
                  </a:lnTo>
                  <a:close/>
                  <a:moveTo>
                    <a:pt x="25027" y="19984"/>
                  </a:moveTo>
                  <a:lnTo>
                    <a:pt x="25027" y="24658"/>
                  </a:lnTo>
                  <a:lnTo>
                    <a:pt x="17392" y="24658"/>
                  </a:lnTo>
                  <a:lnTo>
                    <a:pt x="17392" y="19984"/>
                  </a:lnTo>
                  <a:close/>
                  <a:moveTo>
                    <a:pt x="29195" y="19984"/>
                  </a:moveTo>
                  <a:lnTo>
                    <a:pt x="29195" y="22207"/>
                  </a:lnTo>
                  <a:cubicBezTo>
                    <a:pt x="27811" y="22297"/>
                    <a:pt x="26668" y="23325"/>
                    <a:pt x="26412" y="24660"/>
                  </a:cubicBezTo>
                  <a:lnTo>
                    <a:pt x="25306" y="24660"/>
                  </a:lnTo>
                  <a:lnTo>
                    <a:pt x="25306" y="24658"/>
                  </a:lnTo>
                  <a:lnTo>
                    <a:pt x="25306" y="19984"/>
                  </a:lnTo>
                  <a:close/>
                  <a:moveTo>
                    <a:pt x="17124" y="19995"/>
                  </a:moveTo>
                  <a:lnTo>
                    <a:pt x="17124" y="24671"/>
                  </a:lnTo>
                  <a:lnTo>
                    <a:pt x="8193" y="24671"/>
                  </a:lnTo>
                  <a:lnTo>
                    <a:pt x="8193" y="24544"/>
                  </a:lnTo>
                  <a:cubicBezTo>
                    <a:pt x="8193" y="24010"/>
                    <a:pt x="8055" y="23515"/>
                    <a:pt x="7825" y="23083"/>
                  </a:cubicBezTo>
                  <a:lnTo>
                    <a:pt x="11660" y="20072"/>
                  </a:lnTo>
                  <a:lnTo>
                    <a:pt x="11596" y="19995"/>
                  </a:lnTo>
                  <a:close/>
                  <a:moveTo>
                    <a:pt x="5159" y="21876"/>
                  </a:moveTo>
                  <a:cubicBezTo>
                    <a:pt x="6620" y="21876"/>
                    <a:pt x="7814" y="23072"/>
                    <a:pt x="7814" y="24531"/>
                  </a:cubicBezTo>
                  <a:cubicBezTo>
                    <a:pt x="7814" y="26005"/>
                    <a:pt x="6620" y="27188"/>
                    <a:pt x="5159" y="27188"/>
                  </a:cubicBezTo>
                  <a:cubicBezTo>
                    <a:pt x="3697" y="27188"/>
                    <a:pt x="2503" y="25992"/>
                    <a:pt x="2503" y="24531"/>
                  </a:cubicBezTo>
                  <a:cubicBezTo>
                    <a:pt x="2503" y="23072"/>
                    <a:pt x="3697" y="21876"/>
                    <a:pt x="5159" y="21876"/>
                  </a:cubicBezTo>
                  <a:close/>
                  <a:moveTo>
                    <a:pt x="29386" y="22588"/>
                  </a:moveTo>
                  <a:cubicBezTo>
                    <a:pt x="30363" y="22588"/>
                    <a:pt x="31228" y="23121"/>
                    <a:pt x="31684" y="23922"/>
                  </a:cubicBezTo>
                  <a:lnTo>
                    <a:pt x="31607" y="23986"/>
                  </a:lnTo>
                  <a:lnTo>
                    <a:pt x="31774" y="24189"/>
                  </a:lnTo>
                  <a:lnTo>
                    <a:pt x="31811" y="24164"/>
                  </a:lnTo>
                  <a:cubicBezTo>
                    <a:pt x="31950" y="24507"/>
                    <a:pt x="32040" y="24864"/>
                    <a:pt x="32040" y="25243"/>
                  </a:cubicBezTo>
                  <a:cubicBezTo>
                    <a:pt x="32040" y="26704"/>
                    <a:pt x="30845" y="27898"/>
                    <a:pt x="29386" y="27898"/>
                  </a:cubicBezTo>
                  <a:cubicBezTo>
                    <a:pt x="27925" y="27898"/>
                    <a:pt x="26730" y="26704"/>
                    <a:pt x="26730" y="25243"/>
                  </a:cubicBezTo>
                  <a:cubicBezTo>
                    <a:pt x="26730" y="23782"/>
                    <a:pt x="27925" y="22588"/>
                    <a:pt x="29386" y="22588"/>
                  </a:cubicBezTo>
                  <a:close/>
                  <a:moveTo>
                    <a:pt x="6607" y="0"/>
                  </a:moveTo>
                  <a:lnTo>
                    <a:pt x="6607" y="4052"/>
                  </a:lnTo>
                  <a:lnTo>
                    <a:pt x="1550" y="4052"/>
                  </a:lnTo>
                  <a:lnTo>
                    <a:pt x="1550" y="622"/>
                  </a:lnTo>
                  <a:cubicBezTo>
                    <a:pt x="1455" y="686"/>
                    <a:pt x="1359" y="758"/>
                    <a:pt x="1270" y="833"/>
                  </a:cubicBezTo>
                  <a:lnTo>
                    <a:pt x="1270" y="4051"/>
                  </a:lnTo>
                  <a:lnTo>
                    <a:pt x="1" y="4051"/>
                  </a:lnTo>
                  <a:lnTo>
                    <a:pt x="1" y="4319"/>
                  </a:lnTo>
                  <a:lnTo>
                    <a:pt x="1270" y="4319"/>
                  </a:lnTo>
                  <a:lnTo>
                    <a:pt x="1270" y="14394"/>
                  </a:lnTo>
                  <a:lnTo>
                    <a:pt x="1" y="14394"/>
                  </a:lnTo>
                  <a:lnTo>
                    <a:pt x="1" y="14662"/>
                  </a:lnTo>
                  <a:lnTo>
                    <a:pt x="17114" y="14662"/>
                  </a:lnTo>
                  <a:lnTo>
                    <a:pt x="17114" y="19730"/>
                  </a:lnTo>
                  <a:lnTo>
                    <a:pt x="293" y="19730"/>
                  </a:lnTo>
                  <a:lnTo>
                    <a:pt x="267" y="19706"/>
                  </a:lnTo>
                  <a:lnTo>
                    <a:pt x="230" y="19730"/>
                  </a:lnTo>
                  <a:lnTo>
                    <a:pt x="2" y="19730"/>
                  </a:lnTo>
                  <a:lnTo>
                    <a:pt x="2" y="19998"/>
                  </a:lnTo>
                  <a:lnTo>
                    <a:pt x="320" y="19998"/>
                  </a:lnTo>
                  <a:lnTo>
                    <a:pt x="2810" y="22602"/>
                  </a:lnTo>
                  <a:cubicBezTo>
                    <a:pt x="2365" y="23134"/>
                    <a:pt x="2098" y="23809"/>
                    <a:pt x="2098" y="24545"/>
                  </a:cubicBezTo>
                  <a:cubicBezTo>
                    <a:pt x="2098" y="25053"/>
                    <a:pt x="2225" y="25537"/>
                    <a:pt x="2453" y="25957"/>
                  </a:cubicBezTo>
                  <a:lnTo>
                    <a:pt x="1" y="27881"/>
                  </a:lnTo>
                  <a:lnTo>
                    <a:pt x="1" y="28142"/>
                  </a:lnTo>
                  <a:lnTo>
                    <a:pt x="2555" y="26133"/>
                  </a:lnTo>
                  <a:cubicBezTo>
                    <a:pt x="3088" y="26997"/>
                    <a:pt x="4054" y="27582"/>
                    <a:pt x="5133" y="27582"/>
                  </a:cubicBezTo>
                  <a:cubicBezTo>
                    <a:pt x="6023" y="27582"/>
                    <a:pt x="6835" y="27186"/>
                    <a:pt x="7394" y="26577"/>
                  </a:cubicBezTo>
                  <a:lnTo>
                    <a:pt x="10686" y="29982"/>
                  </a:lnTo>
                  <a:lnTo>
                    <a:pt x="10837" y="29843"/>
                  </a:lnTo>
                  <a:lnTo>
                    <a:pt x="7558" y="26426"/>
                  </a:lnTo>
                  <a:cubicBezTo>
                    <a:pt x="7889" y="26006"/>
                    <a:pt x="8105" y="25499"/>
                    <a:pt x="8182" y="24939"/>
                  </a:cubicBezTo>
                  <a:lnTo>
                    <a:pt x="17138" y="24939"/>
                  </a:lnTo>
                  <a:lnTo>
                    <a:pt x="17138" y="30021"/>
                  </a:lnTo>
                  <a:lnTo>
                    <a:pt x="17406" y="30021"/>
                  </a:lnTo>
                  <a:lnTo>
                    <a:pt x="17406" y="24939"/>
                  </a:lnTo>
                  <a:lnTo>
                    <a:pt x="25041" y="24939"/>
                  </a:lnTo>
                  <a:lnTo>
                    <a:pt x="25041" y="30846"/>
                  </a:lnTo>
                  <a:lnTo>
                    <a:pt x="25308" y="30846"/>
                  </a:lnTo>
                  <a:lnTo>
                    <a:pt x="25308" y="24939"/>
                  </a:lnTo>
                  <a:lnTo>
                    <a:pt x="26375" y="24939"/>
                  </a:lnTo>
                  <a:cubicBezTo>
                    <a:pt x="26362" y="25042"/>
                    <a:pt x="26362" y="25156"/>
                    <a:pt x="26362" y="25257"/>
                  </a:cubicBezTo>
                  <a:cubicBezTo>
                    <a:pt x="26362" y="26908"/>
                    <a:pt x="27696" y="28255"/>
                    <a:pt x="29336" y="28292"/>
                  </a:cubicBezTo>
                  <a:lnTo>
                    <a:pt x="29336" y="32600"/>
                  </a:lnTo>
                  <a:lnTo>
                    <a:pt x="29603" y="32600"/>
                  </a:lnTo>
                  <a:lnTo>
                    <a:pt x="29603" y="28292"/>
                  </a:lnTo>
                  <a:cubicBezTo>
                    <a:pt x="31178" y="28191"/>
                    <a:pt x="32435" y="26870"/>
                    <a:pt x="32435" y="25257"/>
                  </a:cubicBezTo>
                  <a:cubicBezTo>
                    <a:pt x="32435" y="24787"/>
                    <a:pt x="32321" y="24330"/>
                    <a:pt x="32131" y="23936"/>
                  </a:cubicBezTo>
                  <a:lnTo>
                    <a:pt x="36844" y="20010"/>
                  </a:lnTo>
                  <a:lnTo>
                    <a:pt x="40478" y="20010"/>
                  </a:lnTo>
                  <a:lnTo>
                    <a:pt x="40478" y="32600"/>
                  </a:lnTo>
                  <a:lnTo>
                    <a:pt x="40745" y="32600"/>
                  </a:lnTo>
                  <a:lnTo>
                    <a:pt x="40745" y="19998"/>
                  </a:lnTo>
                  <a:lnTo>
                    <a:pt x="50032" y="19998"/>
                  </a:lnTo>
                  <a:lnTo>
                    <a:pt x="50032" y="30771"/>
                  </a:lnTo>
                  <a:lnTo>
                    <a:pt x="50298" y="30771"/>
                  </a:lnTo>
                  <a:lnTo>
                    <a:pt x="50298" y="19998"/>
                  </a:lnTo>
                  <a:lnTo>
                    <a:pt x="53780" y="6976"/>
                  </a:lnTo>
                  <a:lnTo>
                    <a:pt x="53971" y="6976"/>
                  </a:lnTo>
                  <a:cubicBezTo>
                    <a:pt x="55521" y="6976"/>
                    <a:pt x="56803" y="5809"/>
                    <a:pt x="56982" y="4308"/>
                  </a:cubicBezTo>
                  <a:lnTo>
                    <a:pt x="60484" y="4308"/>
                  </a:lnTo>
                  <a:lnTo>
                    <a:pt x="60484" y="4041"/>
                  </a:lnTo>
                  <a:lnTo>
                    <a:pt x="56990" y="4041"/>
                  </a:lnTo>
                  <a:lnTo>
                    <a:pt x="56990" y="3939"/>
                  </a:lnTo>
                  <a:cubicBezTo>
                    <a:pt x="56990" y="2263"/>
                    <a:pt x="55632" y="903"/>
                    <a:pt x="53955" y="903"/>
                  </a:cubicBezTo>
                  <a:lnTo>
                    <a:pt x="53764" y="903"/>
                  </a:lnTo>
                  <a:lnTo>
                    <a:pt x="53764" y="1"/>
                  </a:lnTo>
                  <a:lnTo>
                    <a:pt x="53497" y="1"/>
                  </a:lnTo>
                  <a:lnTo>
                    <a:pt x="53497" y="953"/>
                  </a:lnTo>
                  <a:cubicBezTo>
                    <a:pt x="52036" y="1170"/>
                    <a:pt x="50918" y="2438"/>
                    <a:pt x="50918" y="3952"/>
                  </a:cubicBezTo>
                  <a:lnTo>
                    <a:pt x="50918" y="4054"/>
                  </a:lnTo>
                  <a:lnTo>
                    <a:pt x="50283" y="4054"/>
                  </a:lnTo>
                  <a:lnTo>
                    <a:pt x="50283" y="1"/>
                  </a:lnTo>
                  <a:lnTo>
                    <a:pt x="50016" y="1"/>
                  </a:lnTo>
                  <a:lnTo>
                    <a:pt x="50016" y="4054"/>
                  </a:lnTo>
                  <a:lnTo>
                    <a:pt x="40729" y="4054"/>
                  </a:lnTo>
                  <a:lnTo>
                    <a:pt x="40729" y="1"/>
                  </a:lnTo>
                  <a:lnTo>
                    <a:pt x="40461" y="1"/>
                  </a:lnTo>
                  <a:lnTo>
                    <a:pt x="40461" y="4054"/>
                  </a:lnTo>
                  <a:lnTo>
                    <a:pt x="29751" y="4054"/>
                  </a:lnTo>
                  <a:lnTo>
                    <a:pt x="29751" y="1"/>
                  </a:lnTo>
                  <a:lnTo>
                    <a:pt x="29130" y="1"/>
                  </a:lnTo>
                  <a:lnTo>
                    <a:pt x="29130" y="4054"/>
                  </a:lnTo>
                  <a:lnTo>
                    <a:pt x="25282" y="4054"/>
                  </a:lnTo>
                  <a:lnTo>
                    <a:pt x="25282" y="1"/>
                  </a:lnTo>
                  <a:lnTo>
                    <a:pt x="25014" y="1"/>
                  </a:lnTo>
                  <a:lnTo>
                    <a:pt x="25014" y="4054"/>
                  </a:lnTo>
                  <a:lnTo>
                    <a:pt x="17684" y="4054"/>
                  </a:lnTo>
                  <a:lnTo>
                    <a:pt x="19399" y="1945"/>
                  </a:lnTo>
                  <a:cubicBezTo>
                    <a:pt x="19920" y="2377"/>
                    <a:pt x="20607" y="2644"/>
                    <a:pt x="21331" y="2644"/>
                  </a:cubicBezTo>
                  <a:cubicBezTo>
                    <a:pt x="22874" y="2644"/>
                    <a:pt x="24149" y="1494"/>
                    <a:pt x="24341" y="1"/>
                  </a:cubicBezTo>
                  <a:lnTo>
                    <a:pt x="23992" y="1"/>
                  </a:lnTo>
                  <a:cubicBezTo>
                    <a:pt x="23795" y="1271"/>
                    <a:pt x="22693" y="2250"/>
                    <a:pt x="21368" y="2250"/>
                  </a:cubicBezTo>
                  <a:cubicBezTo>
                    <a:pt x="20721" y="2250"/>
                    <a:pt x="20136" y="2022"/>
                    <a:pt x="19679" y="1641"/>
                  </a:cubicBezTo>
                  <a:lnTo>
                    <a:pt x="19718" y="1591"/>
                  </a:lnTo>
                  <a:lnTo>
                    <a:pt x="19514" y="1424"/>
                  </a:lnTo>
                  <a:lnTo>
                    <a:pt x="19477" y="1462"/>
                  </a:lnTo>
                  <a:cubicBezTo>
                    <a:pt x="19097" y="1072"/>
                    <a:pt x="18833" y="564"/>
                    <a:pt x="18745" y="1"/>
                  </a:cubicBezTo>
                  <a:lnTo>
                    <a:pt x="18321" y="1"/>
                  </a:lnTo>
                  <a:cubicBezTo>
                    <a:pt x="18408" y="686"/>
                    <a:pt x="18726" y="1307"/>
                    <a:pt x="19197" y="1766"/>
                  </a:cubicBezTo>
                  <a:lnTo>
                    <a:pt x="17366" y="4002"/>
                  </a:lnTo>
                  <a:lnTo>
                    <a:pt x="17366" y="0"/>
                  </a:lnTo>
                  <a:lnTo>
                    <a:pt x="17099" y="0"/>
                  </a:lnTo>
                  <a:lnTo>
                    <a:pt x="17099" y="4052"/>
                  </a:lnTo>
                  <a:lnTo>
                    <a:pt x="12006" y="4052"/>
                  </a:lnTo>
                  <a:lnTo>
                    <a:pt x="12006" y="0"/>
                  </a:lnTo>
                  <a:lnTo>
                    <a:pt x="11738" y="0"/>
                  </a:lnTo>
                  <a:lnTo>
                    <a:pt x="11738" y="4052"/>
                  </a:lnTo>
                  <a:lnTo>
                    <a:pt x="6874" y="4052"/>
                  </a:lnTo>
                  <a:lnTo>
                    <a:pt x="6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194988" y="0"/>
              <a:ext cx="41100" cy="2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588952" y="4666850"/>
              <a:ext cx="41100" cy="42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787250" y="4803550"/>
              <a:ext cx="41100" cy="28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7565196" y="4819475"/>
              <a:ext cx="41100" cy="273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28"/>
          <p:cNvGrpSpPr/>
          <p:nvPr/>
        </p:nvGrpSpPr>
        <p:grpSpPr>
          <a:xfrm>
            <a:off x="167608" y="164234"/>
            <a:ext cx="8813586" cy="79755"/>
            <a:chOff x="167608" y="164234"/>
            <a:chExt cx="8813586" cy="79755"/>
          </a:xfrm>
        </p:grpSpPr>
        <p:grpSp>
          <p:nvGrpSpPr>
            <p:cNvPr id="993" name="Google Shape;993;p28"/>
            <p:cNvGrpSpPr/>
            <p:nvPr/>
          </p:nvGrpSpPr>
          <p:grpSpPr>
            <a:xfrm>
              <a:off x="167608" y="174704"/>
              <a:ext cx="198763" cy="58817"/>
              <a:chOff x="7110549" y="282354"/>
              <a:chExt cx="198763" cy="58817"/>
            </a:xfrm>
          </p:grpSpPr>
          <p:sp>
            <p:nvSpPr>
              <p:cNvPr id="994" name="Google Shape;994;p28"/>
              <p:cNvSpPr/>
              <p:nvPr/>
            </p:nvSpPr>
            <p:spPr>
              <a:xfrm>
                <a:off x="7110549" y="282400"/>
                <a:ext cx="44813" cy="58770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259" extrusionOk="0">
                    <a:moveTo>
                      <a:pt x="479" y="106"/>
                    </a:moveTo>
                    <a:cubicBezTo>
                      <a:pt x="664" y="106"/>
                      <a:pt x="786" y="192"/>
                      <a:pt x="786" y="330"/>
                    </a:cubicBezTo>
                    <a:cubicBezTo>
                      <a:pt x="786" y="464"/>
                      <a:pt x="671" y="551"/>
                      <a:pt x="479" y="551"/>
                    </a:cubicBezTo>
                    <a:cubicBezTo>
                      <a:pt x="286" y="551"/>
                      <a:pt x="174" y="467"/>
                      <a:pt x="172" y="329"/>
                    </a:cubicBezTo>
                    <a:cubicBezTo>
                      <a:pt x="172" y="192"/>
                      <a:pt x="292" y="106"/>
                      <a:pt x="479" y="106"/>
                    </a:cubicBezTo>
                    <a:close/>
                    <a:moveTo>
                      <a:pt x="480" y="654"/>
                    </a:moveTo>
                    <a:cubicBezTo>
                      <a:pt x="700" y="654"/>
                      <a:pt x="830" y="750"/>
                      <a:pt x="830" y="902"/>
                    </a:cubicBezTo>
                    <a:cubicBezTo>
                      <a:pt x="830" y="1055"/>
                      <a:pt x="699" y="1149"/>
                      <a:pt x="480" y="1152"/>
                    </a:cubicBezTo>
                    <a:cubicBezTo>
                      <a:pt x="262" y="1152"/>
                      <a:pt x="134" y="1055"/>
                      <a:pt x="134" y="902"/>
                    </a:cubicBezTo>
                    <a:cubicBezTo>
                      <a:pt x="134" y="750"/>
                      <a:pt x="262" y="654"/>
                      <a:pt x="480" y="654"/>
                    </a:cubicBezTo>
                    <a:close/>
                    <a:moveTo>
                      <a:pt x="479" y="1"/>
                    </a:moveTo>
                    <a:cubicBezTo>
                      <a:pt x="216" y="1"/>
                      <a:pt x="45" y="126"/>
                      <a:pt x="45" y="327"/>
                    </a:cubicBezTo>
                    <a:cubicBezTo>
                      <a:pt x="45" y="457"/>
                      <a:pt x="115" y="550"/>
                      <a:pt x="239" y="600"/>
                    </a:cubicBezTo>
                    <a:cubicBezTo>
                      <a:pt x="86" y="650"/>
                      <a:pt x="1" y="755"/>
                      <a:pt x="1" y="904"/>
                    </a:cubicBezTo>
                    <a:cubicBezTo>
                      <a:pt x="1" y="1123"/>
                      <a:pt x="181" y="1259"/>
                      <a:pt x="479" y="1259"/>
                    </a:cubicBezTo>
                    <a:cubicBezTo>
                      <a:pt x="776" y="1259"/>
                      <a:pt x="960" y="1123"/>
                      <a:pt x="960" y="904"/>
                    </a:cubicBezTo>
                    <a:cubicBezTo>
                      <a:pt x="960" y="755"/>
                      <a:pt x="873" y="650"/>
                      <a:pt x="717" y="600"/>
                    </a:cubicBezTo>
                    <a:cubicBezTo>
                      <a:pt x="844" y="550"/>
                      <a:pt x="915" y="456"/>
                      <a:pt x="915" y="327"/>
                    </a:cubicBezTo>
                    <a:cubicBezTo>
                      <a:pt x="915" y="126"/>
                      <a:pt x="741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>
                <a:off x="7175528" y="296918"/>
                <a:ext cx="8823" cy="4406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944" extrusionOk="0">
                    <a:moveTo>
                      <a:pt x="94" y="1"/>
                    </a:moveTo>
                    <a:cubicBezTo>
                      <a:pt x="43" y="1"/>
                      <a:pt x="0" y="39"/>
                      <a:pt x="0" y="95"/>
                    </a:cubicBezTo>
                    <a:cubicBezTo>
                      <a:pt x="0" y="150"/>
                      <a:pt x="41" y="193"/>
                      <a:pt x="94" y="193"/>
                    </a:cubicBezTo>
                    <a:cubicBezTo>
                      <a:pt x="144" y="193"/>
                      <a:pt x="188" y="150"/>
                      <a:pt x="188" y="95"/>
                    </a:cubicBezTo>
                    <a:cubicBezTo>
                      <a:pt x="188" y="42"/>
                      <a:pt x="146" y="1"/>
                      <a:pt x="94" y="1"/>
                    </a:cubicBezTo>
                    <a:close/>
                    <a:moveTo>
                      <a:pt x="94" y="751"/>
                    </a:moveTo>
                    <a:cubicBezTo>
                      <a:pt x="43" y="751"/>
                      <a:pt x="0" y="792"/>
                      <a:pt x="0" y="847"/>
                    </a:cubicBezTo>
                    <a:cubicBezTo>
                      <a:pt x="0" y="901"/>
                      <a:pt x="40" y="944"/>
                      <a:pt x="92" y="944"/>
                    </a:cubicBezTo>
                    <a:cubicBezTo>
                      <a:pt x="92" y="944"/>
                      <a:pt x="93" y="944"/>
                      <a:pt x="94" y="944"/>
                    </a:cubicBezTo>
                    <a:cubicBezTo>
                      <a:pt x="144" y="944"/>
                      <a:pt x="188" y="902"/>
                      <a:pt x="188" y="847"/>
                    </a:cubicBezTo>
                    <a:cubicBezTo>
                      <a:pt x="188" y="792"/>
                      <a:pt x="146" y="751"/>
                      <a:pt x="94" y="7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>
                <a:off x="7201155" y="282820"/>
                <a:ext cx="41872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250" extrusionOk="0">
                    <a:moveTo>
                      <a:pt x="50" y="0"/>
                    </a:moveTo>
                    <a:lnTo>
                      <a:pt x="50" y="113"/>
                    </a:lnTo>
                    <a:lnTo>
                      <a:pt x="684" y="113"/>
                    </a:lnTo>
                    <a:lnTo>
                      <a:pt x="341" y="542"/>
                    </a:lnTo>
                    <a:lnTo>
                      <a:pt x="341" y="638"/>
                    </a:lnTo>
                    <a:lnTo>
                      <a:pt x="430" y="638"/>
                    </a:lnTo>
                    <a:cubicBezTo>
                      <a:pt x="660" y="638"/>
                      <a:pt x="764" y="736"/>
                      <a:pt x="764" y="883"/>
                    </a:cubicBezTo>
                    <a:cubicBezTo>
                      <a:pt x="764" y="1039"/>
                      <a:pt x="651" y="1133"/>
                      <a:pt x="445" y="1133"/>
                    </a:cubicBezTo>
                    <a:cubicBezTo>
                      <a:pt x="286" y="1133"/>
                      <a:pt x="143" y="1074"/>
                      <a:pt x="63" y="990"/>
                    </a:cubicBezTo>
                    <a:lnTo>
                      <a:pt x="0" y="1090"/>
                    </a:lnTo>
                    <a:cubicBezTo>
                      <a:pt x="96" y="1187"/>
                      <a:pt x="267" y="1250"/>
                      <a:pt x="445" y="1250"/>
                    </a:cubicBezTo>
                    <a:cubicBezTo>
                      <a:pt x="747" y="1250"/>
                      <a:pt x="896" y="1090"/>
                      <a:pt x="896" y="883"/>
                    </a:cubicBezTo>
                    <a:cubicBezTo>
                      <a:pt x="896" y="685"/>
                      <a:pt x="762" y="545"/>
                      <a:pt x="495" y="532"/>
                    </a:cubicBezTo>
                    <a:lnTo>
                      <a:pt x="845" y="91"/>
                    </a:lnTo>
                    <a:lnTo>
                      <a:pt x="8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8"/>
              <p:cNvSpPr/>
              <p:nvPr/>
            </p:nvSpPr>
            <p:spPr>
              <a:xfrm>
                <a:off x="7263006" y="282354"/>
                <a:ext cx="46307" cy="5881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260" extrusionOk="0">
                    <a:moveTo>
                      <a:pt x="495" y="119"/>
                    </a:moveTo>
                    <a:cubicBezTo>
                      <a:pt x="710" y="119"/>
                      <a:pt x="858" y="300"/>
                      <a:pt x="858" y="629"/>
                    </a:cubicBezTo>
                    <a:cubicBezTo>
                      <a:pt x="858" y="960"/>
                      <a:pt x="710" y="1142"/>
                      <a:pt x="495" y="1142"/>
                    </a:cubicBezTo>
                    <a:cubicBezTo>
                      <a:pt x="279" y="1142"/>
                      <a:pt x="131" y="960"/>
                      <a:pt x="131" y="629"/>
                    </a:cubicBezTo>
                    <a:cubicBezTo>
                      <a:pt x="131" y="300"/>
                      <a:pt x="279" y="119"/>
                      <a:pt x="495" y="119"/>
                    </a:cubicBezTo>
                    <a:close/>
                    <a:moveTo>
                      <a:pt x="495" y="0"/>
                    </a:moveTo>
                    <a:cubicBezTo>
                      <a:pt x="208" y="0"/>
                      <a:pt x="1" y="236"/>
                      <a:pt x="1" y="629"/>
                    </a:cubicBezTo>
                    <a:cubicBezTo>
                      <a:pt x="1" y="1025"/>
                      <a:pt x="208" y="1260"/>
                      <a:pt x="495" y="1260"/>
                    </a:cubicBezTo>
                    <a:cubicBezTo>
                      <a:pt x="781" y="1260"/>
                      <a:pt x="991" y="1025"/>
                      <a:pt x="991" y="629"/>
                    </a:cubicBezTo>
                    <a:cubicBezTo>
                      <a:pt x="991" y="236"/>
                      <a:pt x="781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8" name="Google Shape;998;p28"/>
            <p:cNvGrpSpPr/>
            <p:nvPr/>
          </p:nvGrpSpPr>
          <p:grpSpPr>
            <a:xfrm>
              <a:off x="8522881" y="164234"/>
              <a:ext cx="458313" cy="79755"/>
              <a:chOff x="8517573" y="164234"/>
              <a:chExt cx="458313" cy="79755"/>
            </a:xfrm>
          </p:grpSpPr>
          <p:grpSp>
            <p:nvGrpSpPr>
              <p:cNvPr id="999" name="Google Shape;999;p28"/>
              <p:cNvGrpSpPr/>
              <p:nvPr/>
            </p:nvGrpSpPr>
            <p:grpSpPr>
              <a:xfrm>
                <a:off x="8517573" y="164234"/>
                <a:ext cx="115411" cy="79755"/>
                <a:chOff x="7467743" y="251638"/>
                <a:chExt cx="194001" cy="134065"/>
              </a:xfrm>
            </p:grpSpPr>
            <p:sp>
              <p:nvSpPr>
                <p:cNvPr id="1000" name="Google Shape;1000;p28"/>
                <p:cNvSpPr/>
                <p:nvPr/>
              </p:nvSpPr>
              <p:spPr>
                <a:xfrm>
                  <a:off x="7467743" y="325672"/>
                  <a:ext cx="36831" cy="59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284" extrusionOk="0">
                      <a:moveTo>
                        <a:pt x="1" y="1"/>
                      </a:moveTo>
                      <a:lnTo>
                        <a:pt x="1" y="1284"/>
                      </a:lnTo>
                      <a:lnTo>
                        <a:pt x="788" y="1284"/>
                      </a:lnTo>
                      <a:lnTo>
                        <a:pt x="7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8"/>
                <p:cNvSpPr/>
                <p:nvPr/>
              </p:nvSpPr>
              <p:spPr>
                <a:xfrm>
                  <a:off x="7519931" y="301399"/>
                  <a:ext cx="36877" cy="8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" h="1804" extrusionOk="0">
                      <a:moveTo>
                        <a:pt x="0" y="0"/>
                      </a:moveTo>
                      <a:lnTo>
                        <a:pt x="0" y="1804"/>
                      </a:lnTo>
                      <a:lnTo>
                        <a:pt x="789" y="1804"/>
                      </a:lnTo>
                      <a:lnTo>
                        <a:pt x="7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8"/>
                <p:cNvSpPr/>
                <p:nvPr/>
              </p:nvSpPr>
              <p:spPr>
                <a:xfrm>
                  <a:off x="7572726" y="278292"/>
                  <a:ext cx="36831" cy="107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2299" extrusionOk="0">
                      <a:moveTo>
                        <a:pt x="1" y="0"/>
                      </a:moveTo>
                      <a:lnTo>
                        <a:pt x="1" y="2299"/>
                      </a:lnTo>
                      <a:lnTo>
                        <a:pt x="788" y="2299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8"/>
                <p:cNvSpPr/>
                <p:nvPr/>
              </p:nvSpPr>
              <p:spPr>
                <a:xfrm>
                  <a:off x="7624960" y="251638"/>
                  <a:ext cx="36784" cy="134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2872" extrusionOk="0">
                      <a:moveTo>
                        <a:pt x="0" y="0"/>
                      </a:moveTo>
                      <a:lnTo>
                        <a:pt x="0" y="2871"/>
                      </a:lnTo>
                      <a:lnTo>
                        <a:pt x="788" y="2871"/>
                      </a:lnTo>
                      <a:lnTo>
                        <a:pt x="7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4" name="Google Shape;1004;p28"/>
              <p:cNvGrpSpPr/>
              <p:nvPr/>
            </p:nvGrpSpPr>
            <p:grpSpPr>
              <a:xfrm>
                <a:off x="8666086" y="164234"/>
                <a:ext cx="126353" cy="79699"/>
                <a:chOff x="7717386" y="251638"/>
                <a:chExt cx="212394" cy="133971"/>
              </a:xfrm>
            </p:grpSpPr>
            <p:sp>
              <p:nvSpPr>
                <p:cNvPr id="1005" name="Google Shape;1005;p28"/>
                <p:cNvSpPr/>
                <p:nvPr/>
              </p:nvSpPr>
              <p:spPr>
                <a:xfrm>
                  <a:off x="7717386" y="251638"/>
                  <a:ext cx="212394" cy="68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0" h="1460" extrusionOk="0">
                      <a:moveTo>
                        <a:pt x="2275" y="0"/>
                      </a:moveTo>
                      <a:cubicBezTo>
                        <a:pt x="1385" y="0"/>
                        <a:pt x="586" y="354"/>
                        <a:pt x="1" y="928"/>
                      </a:cubicBezTo>
                      <a:lnTo>
                        <a:pt x="510" y="1460"/>
                      </a:lnTo>
                      <a:cubicBezTo>
                        <a:pt x="966" y="1016"/>
                        <a:pt x="1576" y="749"/>
                        <a:pt x="2262" y="749"/>
                      </a:cubicBezTo>
                      <a:cubicBezTo>
                        <a:pt x="2950" y="749"/>
                        <a:pt x="3559" y="1029"/>
                        <a:pt x="4016" y="1460"/>
                      </a:cubicBezTo>
                      <a:lnTo>
                        <a:pt x="4549" y="928"/>
                      </a:lnTo>
                      <a:cubicBezTo>
                        <a:pt x="3964" y="354"/>
                        <a:pt x="3165" y="0"/>
                        <a:pt x="22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8"/>
                <p:cNvSpPr/>
                <p:nvPr/>
              </p:nvSpPr>
              <p:spPr>
                <a:xfrm>
                  <a:off x="7749502" y="297851"/>
                  <a:ext cx="147042" cy="5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" h="1168" extrusionOk="0">
                      <a:moveTo>
                        <a:pt x="1574" y="1"/>
                      </a:moveTo>
                      <a:cubicBezTo>
                        <a:pt x="965" y="1"/>
                        <a:pt x="407" y="240"/>
                        <a:pt x="0" y="635"/>
                      </a:cubicBezTo>
                      <a:lnTo>
                        <a:pt x="532" y="1168"/>
                      </a:lnTo>
                      <a:cubicBezTo>
                        <a:pt x="801" y="915"/>
                        <a:pt x="1167" y="750"/>
                        <a:pt x="1574" y="750"/>
                      </a:cubicBezTo>
                      <a:cubicBezTo>
                        <a:pt x="1981" y="750"/>
                        <a:pt x="2350" y="915"/>
                        <a:pt x="2616" y="1168"/>
                      </a:cubicBezTo>
                      <a:lnTo>
                        <a:pt x="3149" y="635"/>
                      </a:lnTo>
                      <a:cubicBezTo>
                        <a:pt x="2743" y="240"/>
                        <a:pt x="2185" y="1"/>
                        <a:pt x="15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8"/>
                <p:cNvSpPr/>
                <p:nvPr/>
              </p:nvSpPr>
              <p:spPr>
                <a:xfrm>
                  <a:off x="7782598" y="344671"/>
                  <a:ext cx="80616" cy="4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877" extrusionOk="0">
                      <a:moveTo>
                        <a:pt x="864" y="1"/>
                      </a:moveTo>
                      <a:cubicBezTo>
                        <a:pt x="534" y="1"/>
                        <a:pt x="229" y="140"/>
                        <a:pt x="0" y="343"/>
                      </a:cubicBezTo>
                      <a:lnTo>
                        <a:pt x="534" y="877"/>
                      </a:lnTo>
                      <a:cubicBezTo>
                        <a:pt x="622" y="800"/>
                        <a:pt x="737" y="750"/>
                        <a:pt x="864" y="750"/>
                      </a:cubicBezTo>
                      <a:cubicBezTo>
                        <a:pt x="991" y="750"/>
                        <a:pt x="1105" y="800"/>
                        <a:pt x="1193" y="877"/>
                      </a:cubicBezTo>
                      <a:lnTo>
                        <a:pt x="1727" y="343"/>
                      </a:lnTo>
                      <a:cubicBezTo>
                        <a:pt x="1499" y="128"/>
                        <a:pt x="1193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8" name="Google Shape;1008;p28"/>
              <p:cNvGrpSpPr/>
              <p:nvPr/>
            </p:nvGrpSpPr>
            <p:grpSpPr>
              <a:xfrm>
                <a:off x="8822402" y="173731"/>
                <a:ext cx="153484" cy="60705"/>
                <a:chOff x="7980147" y="267603"/>
                <a:chExt cx="257999" cy="102042"/>
              </a:xfrm>
            </p:grpSpPr>
            <p:sp>
              <p:nvSpPr>
                <p:cNvPr id="1009" name="Google Shape;1009;p28"/>
                <p:cNvSpPr/>
                <p:nvPr/>
              </p:nvSpPr>
              <p:spPr>
                <a:xfrm>
                  <a:off x="7980147" y="267603"/>
                  <a:ext cx="233680" cy="10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186" extrusionOk="0">
                      <a:moveTo>
                        <a:pt x="153" y="1"/>
                      </a:moveTo>
                      <a:cubicBezTo>
                        <a:pt x="65" y="1"/>
                        <a:pt x="0" y="75"/>
                        <a:pt x="0" y="152"/>
                      </a:cubicBezTo>
                      <a:lnTo>
                        <a:pt x="0" y="2034"/>
                      </a:lnTo>
                      <a:cubicBezTo>
                        <a:pt x="0" y="2121"/>
                        <a:pt x="76" y="2185"/>
                        <a:pt x="153" y="2185"/>
                      </a:cubicBezTo>
                      <a:lnTo>
                        <a:pt x="4851" y="2185"/>
                      </a:lnTo>
                      <a:cubicBezTo>
                        <a:pt x="4941" y="2185"/>
                        <a:pt x="5006" y="2108"/>
                        <a:pt x="5006" y="2033"/>
                      </a:cubicBezTo>
                      <a:lnTo>
                        <a:pt x="5006" y="152"/>
                      </a:lnTo>
                      <a:cubicBezTo>
                        <a:pt x="5006" y="65"/>
                        <a:pt x="4930" y="1"/>
                        <a:pt x="48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8219100" y="296124"/>
                  <a:ext cx="19045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953" extrusionOk="0">
                      <a:moveTo>
                        <a:pt x="152" y="0"/>
                      </a:moveTo>
                      <a:cubicBezTo>
                        <a:pt x="65" y="0"/>
                        <a:pt x="1" y="76"/>
                        <a:pt x="1" y="153"/>
                      </a:cubicBezTo>
                      <a:lnTo>
                        <a:pt x="1" y="801"/>
                      </a:lnTo>
                      <a:cubicBezTo>
                        <a:pt x="1" y="888"/>
                        <a:pt x="75" y="952"/>
                        <a:pt x="152" y="952"/>
                      </a:cubicBezTo>
                      <a:lnTo>
                        <a:pt x="253" y="952"/>
                      </a:lnTo>
                      <a:cubicBezTo>
                        <a:pt x="330" y="952"/>
                        <a:pt x="407" y="888"/>
                        <a:pt x="406" y="801"/>
                      </a:cubicBezTo>
                      <a:lnTo>
                        <a:pt x="406" y="153"/>
                      </a:lnTo>
                      <a:cubicBezTo>
                        <a:pt x="406" y="65"/>
                        <a:pt x="33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11" name="Google Shape;1011;p28"/>
          <p:cNvGrpSpPr/>
          <p:nvPr/>
        </p:nvGrpSpPr>
        <p:grpSpPr>
          <a:xfrm>
            <a:off x="-37" y="0"/>
            <a:ext cx="9144138" cy="5149834"/>
            <a:chOff x="-37" y="0"/>
            <a:chExt cx="9144138" cy="5149834"/>
          </a:xfrm>
        </p:grpSpPr>
        <p:grpSp>
          <p:nvGrpSpPr>
            <p:cNvPr id="1012" name="Google Shape;1012;p28"/>
            <p:cNvGrpSpPr/>
            <p:nvPr/>
          </p:nvGrpSpPr>
          <p:grpSpPr>
            <a:xfrm>
              <a:off x="3938323" y="8"/>
              <a:ext cx="1267430" cy="271577"/>
              <a:chOff x="4974248" y="1021016"/>
              <a:chExt cx="279286" cy="59844"/>
            </a:xfrm>
          </p:grpSpPr>
          <p:sp>
            <p:nvSpPr>
              <p:cNvPr id="1013" name="Google Shape;1013;p28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8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8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8"/>
            <p:cNvSpPr/>
            <p:nvPr/>
          </p:nvSpPr>
          <p:spPr>
            <a:xfrm>
              <a:off x="-25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9085600" y="0"/>
              <a:ext cx="585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0" y="0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-37" y="5094934"/>
              <a:ext cx="9144000" cy="5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Montserrat"/>
              <a:buNone/>
              <a:defRPr sz="3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6" r:id="rId7"/>
    <p:sldLayoutId id="2147483668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-4p_QgrdbE&amp;pp=ygURcmVjb2duaXRpb24gcGxhdGU%3D" TargetMode="External"/><Relationship Id="rId3" Type="http://schemas.openxmlformats.org/officeDocument/2006/relationships/hyperlink" Target="https://docs.flutter.dev/" TargetMode="External"/><Relationship Id="rId7" Type="http://schemas.openxmlformats.org/officeDocument/2006/relationships/hyperlink" Target="https://docs.python.org/3/library/smtplib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pi.org/project/geocoder/" TargetMode="External"/><Relationship Id="rId5" Type="http://schemas.openxmlformats.org/officeDocument/2006/relationships/hyperlink" Target="https://www.w3schools.com/python/python_mysql_getstarted.asp" TargetMode="External"/><Relationship Id="rId4" Type="http://schemas.openxmlformats.org/officeDocument/2006/relationships/hyperlink" Target="https://www.geeksforgeeks.org/opencv-python-tutorial/" TargetMode="External"/><Relationship Id="rId9" Type="http://schemas.openxmlformats.org/officeDocument/2006/relationships/hyperlink" Target="https://matplotlib.org/stable/tutorials/introductory/pyplo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4"/>
          <p:cNvSpPr/>
          <p:nvPr/>
        </p:nvSpPr>
        <p:spPr>
          <a:xfrm>
            <a:off x="795216" y="634540"/>
            <a:ext cx="4901676" cy="345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4"/>
          <p:cNvSpPr txBox="1">
            <a:spLocks noGrp="1"/>
          </p:cNvSpPr>
          <p:nvPr>
            <p:ph type="subTitle" idx="1"/>
          </p:nvPr>
        </p:nvSpPr>
        <p:spPr>
          <a:xfrm rot="-442">
            <a:off x="1040734" y="4247536"/>
            <a:ext cx="4707690" cy="522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200"/>
              <a:t>Universitatea</a:t>
            </a:r>
            <a:r>
              <a:rPr lang="en" sz="1200"/>
              <a:t> Politehnica din Bucure</a:t>
            </a:r>
            <a:r>
              <a:rPr lang="ro-RO" sz="1200" err="1"/>
              <a:t>ş</a:t>
            </a:r>
            <a:r>
              <a:rPr lang="en" sz="1200"/>
              <a:t>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Facultatea de Electronic</a:t>
            </a:r>
            <a:r>
              <a:rPr lang="ro-RO" sz="1200"/>
              <a:t>ă</a:t>
            </a:r>
            <a:r>
              <a:rPr lang="en" sz="1200"/>
              <a:t>, Telecomunica</a:t>
            </a:r>
            <a:r>
              <a:rPr lang="ro-RO" sz="1200" err="1"/>
              <a:t>ţ</a:t>
            </a:r>
            <a:r>
              <a:rPr lang="en" sz="1200"/>
              <a:t>ii </a:t>
            </a:r>
            <a:r>
              <a:rPr lang="ro-RO" sz="1200"/>
              <a:t>ş</a:t>
            </a:r>
            <a:r>
              <a:rPr lang="en" sz="1200"/>
              <a:t>i Tehnologia Informa</a:t>
            </a:r>
            <a:r>
              <a:rPr lang="ro-RO" sz="1200" err="1"/>
              <a:t>ţ</a:t>
            </a:r>
            <a:r>
              <a:rPr lang="en" sz="1200"/>
              <a:t>iei</a:t>
            </a:r>
            <a:endParaRPr sz="1200"/>
          </a:p>
        </p:txBody>
      </p:sp>
      <p:sp>
        <p:nvSpPr>
          <p:cNvPr id="1116" name="Google Shape;1116;p34"/>
          <p:cNvSpPr txBox="1">
            <a:spLocks noGrp="1"/>
          </p:cNvSpPr>
          <p:nvPr>
            <p:ph type="ctrTitle"/>
          </p:nvPr>
        </p:nvSpPr>
        <p:spPr>
          <a:xfrm>
            <a:off x="1025944" y="1146509"/>
            <a:ext cx="5044235" cy="2938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lt1"/>
                </a:solidFill>
              </a:rPr>
              <a:t>Recunoa</a:t>
            </a:r>
            <a:r>
              <a:rPr lang="ro-RO" sz="4000" err="1">
                <a:solidFill>
                  <a:schemeClr val="lt1"/>
                </a:solidFill>
              </a:rPr>
              <a:t>ş</a:t>
            </a:r>
            <a:r>
              <a:rPr lang="en" sz="4000">
                <a:solidFill>
                  <a:schemeClr val="lt1"/>
                </a:solidFill>
              </a:rPr>
              <a:t>terea pl</a:t>
            </a:r>
            <a:r>
              <a:rPr lang="ro-RO" sz="4000">
                <a:solidFill>
                  <a:schemeClr val="lt1"/>
                </a:solidFill>
              </a:rPr>
              <a:t>ă</a:t>
            </a:r>
            <a:r>
              <a:rPr lang="en" sz="4000">
                <a:solidFill>
                  <a:schemeClr val="lt1"/>
                </a:solidFill>
              </a:rPr>
              <a:t>cu</a:t>
            </a:r>
            <a:r>
              <a:rPr lang="ro-RO" sz="4000" err="1">
                <a:solidFill>
                  <a:schemeClr val="lt1"/>
                </a:solidFill>
              </a:rPr>
              <a:t>ţ</a:t>
            </a:r>
            <a:r>
              <a:rPr lang="en" sz="4000">
                <a:solidFill>
                  <a:schemeClr val="lt1"/>
                </a:solidFill>
              </a:rPr>
              <a:t>elor de </a:t>
            </a:r>
            <a:r>
              <a:rPr lang="ro-RO" sz="4000">
                <a:solidFill>
                  <a:schemeClr val="lt1"/>
                </a:solidFill>
              </a:rPr>
              <a:t>î</a:t>
            </a:r>
            <a:r>
              <a:rPr lang="en" sz="4000">
                <a:solidFill>
                  <a:schemeClr val="lt1"/>
                </a:solidFill>
              </a:rPr>
              <a:t>nmatriculare</a:t>
            </a:r>
            <a:br>
              <a:rPr lang="en" sz="40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Studen</a:t>
            </a:r>
            <a:r>
              <a:rPr lang="ro-RO" sz="1200" err="1">
                <a:solidFill>
                  <a:schemeClr val="lt1"/>
                </a:solidFill>
              </a:rPr>
              <a:t>ţ</a:t>
            </a:r>
            <a:r>
              <a:rPr lang="en" sz="1200">
                <a:solidFill>
                  <a:schemeClr val="lt1"/>
                </a:solidFill>
              </a:rPr>
              <a:t>i: 	Miloiu Cristi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	Costea Gabriel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	Daia Mihaela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	Sora Dragos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	Stan Alexandru</a:t>
            </a:r>
            <a:br>
              <a:rPr lang="en" sz="1200">
                <a:solidFill>
                  <a:schemeClr val="lt1"/>
                </a:solidFill>
              </a:rPr>
            </a:b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Profesor coordonator: Eduard Popovici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Coordonator </a:t>
            </a:r>
            <a:r>
              <a:rPr lang="ro-RO" sz="1200" err="1">
                <a:solidFill>
                  <a:schemeClr val="lt1"/>
                </a:solidFill>
              </a:rPr>
              <a:t>ştiinţific</a:t>
            </a:r>
            <a:r>
              <a:rPr lang="en-US" sz="1200">
                <a:solidFill>
                  <a:schemeClr val="lt1"/>
                </a:solidFill>
              </a:rPr>
              <a:t>: Silvia </a:t>
            </a:r>
            <a:r>
              <a:rPr lang="en-US" sz="1200" err="1">
                <a:solidFill>
                  <a:schemeClr val="lt1"/>
                </a:solidFill>
              </a:rPr>
              <a:t>Stanciu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17" name="Google Shape;1117;p34"/>
          <p:cNvSpPr/>
          <p:nvPr/>
        </p:nvSpPr>
        <p:spPr>
          <a:xfrm>
            <a:off x="6817425" y="3050739"/>
            <a:ext cx="1120295" cy="38920"/>
          </a:xfrm>
          <a:custGeom>
            <a:avLst/>
            <a:gdLst/>
            <a:ahLst/>
            <a:cxnLst/>
            <a:rect l="l" t="t" r="r" b="b"/>
            <a:pathLst>
              <a:path w="22855" h="794" extrusionOk="0">
                <a:moveTo>
                  <a:pt x="0" y="0"/>
                </a:moveTo>
                <a:lnTo>
                  <a:pt x="0" y="794"/>
                </a:lnTo>
                <a:lnTo>
                  <a:pt x="22855" y="794"/>
                </a:lnTo>
                <a:lnTo>
                  <a:pt x="228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8" name="Google Shape;1118;p34"/>
          <p:cNvGrpSpPr/>
          <p:nvPr/>
        </p:nvGrpSpPr>
        <p:grpSpPr>
          <a:xfrm>
            <a:off x="6080404" y="1033783"/>
            <a:ext cx="522676" cy="672238"/>
            <a:chOff x="3670529" y="1861858"/>
            <a:chExt cx="522676" cy="672238"/>
          </a:xfrm>
        </p:grpSpPr>
        <p:sp>
          <p:nvSpPr>
            <p:cNvPr id="1119" name="Google Shape;1119;p34"/>
            <p:cNvSpPr/>
            <p:nvPr/>
          </p:nvSpPr>
          <p:spPr>
            <a:xfrm>
              <a:off x="3670529" y="2011420"/>
              <a:ext cx="522676" cy="522676"/>
            </a:xfrm>
            <a:custGeom>
              <a:avLst/>
              <a:gdLst/>
              <a:ahLst/>
              <a:cxnLst/>
              <a:rect l="l" t="t" r="r" b="b"/>
              <a:pathLst>
                <a:path w="11197" h="11197" extrusionOk="0">
                  <a:moveTo>
                    <a:pt x="5598" y="0"/>
                  </a:moveTo>
                  <a:cubicBezTo>
                    <a:pt x="2506" y="0"/>
                    <a:pt x="1" y="2506"/>
                    <a:pt x="1" y="5598"/>
                  </a:cubicBezTo>
                  <a:cubicBezTo>
                    <a:pt x="1" y="8689"/>
                    <a:pt x="2506" y="11196"/>
                    <a:pt x="5598" y="11196"/>
                  </a:cubicBezTo>
                  <a:cubicBezTo>
                    <a:pt x="8691" y="11196"/>
                    <a:pt x="11197" y="8689"/>
                    <a:pt x="11197" y="5598"/>
                  </a:cubicBezTo>
                  <a:cubicBezTo>
                    <a:pt x="11197" y="2506"/>
                    <a:pt x="8691" y="0"/>
                    <a:pt x="5598" y="0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3723837" y="2065615"/>
              <a:ext cx="415312" cy="415312"/>
            </a:xfrm>
            <a:custGeom>
              <a:avLst/>
              <a:gdLst/>
              <a:ahLst/>
              <a:cxnLst/>
              <a:rect l="l" t="t" r="r" b="b"/>
              <a:pathLst>
                <a:path w="8897" h="8897" extrusionOk="0">
                  <a:moveTo>
                    <a:pt x="4448" y="1"/>
                  </a:moveTo>
                  <a:cubicBezTo>
                    <a:pt x="1992" y="1"/>
                    <a:pt x="0" y="1992"/>
                    <a:pt x="0" y="4449"/>
                  </a:cubicBezTo>
                  <a:cubicBezTo>
                    <a:pt x="0" y="6906"/>
                    <a:pt x="1992" y="8897"/>
                    <a:pt x="4448" y="8897"/>
                  </a:cubicBezTo>
                  <a:cubicBezTo>
                    <a:pt x="6904" y="8897"/>
                    <a:pt x="8896" y="6906"/>
                    <a:pt x="8896" y="4449"/>
                  </a:cubicBezTo>
                  <a:cubicBezTo>
                    <a:pt x="8896" y="1992"/>
                    <a:pt x="6904" y="1"/>
                    <a:pt x="4448" y="1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3777985" y="2118830"/>
              <a:ext cx="307715" cy="307761"/>
            </a:xfrm>
            <a:custGeom>
              <a:avLst/>
              <a:gdLst/>
              <a:ahLst/>
              <a:cxnLst/>
              <a:rect l="l" t="t" r="r" b="b"/>
              <a:pathLst>
                <a:path w="6592" h="6593" extrusionOk="0">
                  <a:moveTo>
                    <a:pt x="3296" y="1"/>
                  </a:moveTo>
                  <a:cubicBezTo>
                    <a:pt x="1477" y="1"/>
                    <a:pt x="0" y="1476"/>
                    <a:pt x="0" y="3297"/>
                  </a:cubicBezTo>
                  <a:cubicBezTo>
                    <a:pt x="0" y="5117"/>
                    <a:pt x="1477" y="6592"/>
                    <a:pt x="3296" y="6592"/>
                  </a:cubicBezTo>
                  <a:cubicBezTo>
                    <a:pt x="5117" y="6592"/>
                    <a:pt x="6592" y="5117"/>
                    <a:pt x="6592" y="3297"/>
                  </a:cubicBezTo>
                  <a:cubicBezTo>
                    <a:pt x="6592" y="1476"/>
                    <a:pt x="5117" y="1"/>
                    <a:pt x="3296" y="1"/>
                  </a:cubicBezTo>
                  <a:close/>
                </a:path>
              </a:pathLst>
            </a:custGeom>
            <a:solidFill>
              <a:srgbClr val="7996FA">
                <a:alpha val="26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3911490" y="2252381"/>
              <a:ext cx="40705" cy="40658"/>
            </a:xfrm>
            <a:custGeom>
              <a:avLst/>
              <a:gdLst/>
              <a:ahLst/>
              <a:cxnLst/>
              <a:rect l="l" t="t" r="r" b="b"/>
              <a:pathLst>
                <a:path w="872" h="871" extrusionOk="0">
                  <a:moveTo>
                    <a:pt x="436" y="0"/>
                  </a:moveTo>
                  <a:cubicBezTo>
                    <a:pt x="196" y="0"/>
                    <a:pt x="1" y="196"/>
                    <a:pt x="1" y="436"/>
                  </a:cubicBezTo>
                  <a:cubicBezTo>
                    <a:pt x="1" y="677"/>
                    <a:pt x="196" y="871"/>
                    <a:pt x="436" y="871"/>
                  </a:cubicBezTo>
                  <a:cubicBezTo>
                    <a:pt x="677" y="871"/>
                    <a:pt x="871" y="677"/>
                    <a:pt x="871" y="436"/>
                  </a:cubicBezTo>
                  <a:cubicBezTo>
                    <a:pt x="871" y="196"/>
                    <a:pt x="677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3793903" y="1861858"/>
              <a:ext cx="275972" cy="413818"/>
            </a:xfrm>
            <a:custGeom>
              <a:avLst/>
              <a:gdLst/>
              <a:ahLst/>
              <a:cxnLst/>
              <a:rect l="l" t="t" r="r" b="b"/>
              <a:pathLst>
                <a:path w="5912" h="8865" extrusionOk="0">
                  <a:moveTo>
                    <a:pt x="2956" y="1462"/>
                  </a:moveTo>
                  <a:cubicBezTo>
                    <a:pt x="3516" y="1462"/>
                    <a:pt x="3951" y="1930"/>
                    <a:pt x="3951" y="2458"/>
                  </a:cubicBezTo>
                  <a:cubicBezTo>
                    <a:pt x="3951" y="3019"/>
                    <a:pt x="3516" y="3454"/>
                    <a:pt x="2956" y="3454"/>
                  </a:cubicBezTo>
                  <a:cubicBezTo>
                    <a:pt x="2396" y="3454"/>
                    <a:pt x="1961" y="2986"/>
                    <a:pt x="1961" y="2458"/>
                  </a:cubicBezTo>
                  <a:cubicBezTo>
                    <a:pt x="1961" y="1897"/>
                    <a:pt x="2429" y="1462"/>
                    <a:pt x="2956" y="1462"/>
                  </a:cubicBezTo>
                  <a:close/>
                  <a:moveTo>
                    <a:pt x="2956" y="1"/>
                  </a:moveTo>
                  <a:cubicBezTo>
                    <a:pt x="1338" y="1"/>
                    <a:pt x="0" y="1306"/>
                    <a:pt x="0" y="2956"/>
                  </a:cubicBezTo>
                  <a:cubicBezTo>
                    <a:pt x="0" y="4572"/>
                    <a:pt x="2956" y="8864"/>
                    <a:pt x="2956" y="8864"/>
                  </a:cubicBezTo>
                  <a:cubicBezTo>
                    <a:pt x="2956" y="8864"/>
                    <a:pt x="5911" y="4574"/>
                    <a:pt x="5911" y="2956"/>
                  </a:cubicBezTo>
                  <a:cubicBezTo>
                    <a:pt x="5879" y="1338"/>
                    <a:pt x="4573" y="1"/>
                    <a:pt x="29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34"/>
          <p:cNvGrpSpPr/>
          <p:nvPr/>
        </p:nvGrpSpPr>
        <p:grpSpPr>
          <a:xfrm>
            <a:off x="7870448" y="2876961"/>
            <a:ext cx="646995" cy="335531"/>
            <a:chOff x="4737675" y="2819960"/>
            <a:chExt cx="616127" cy="319523"/>
          </a:xfrm>
        </p:grpSpPr>
        <p:sp>
          <p:nvSpPr>
            <p:cNvPr id="1125" name="Google Shape;1125;p34"/>
            <p:cNvSpPr/>
            <p:nvPr/>
          </p:nvSpPr>
          <p:spPr>
            <a:xfrm>
              <a:off x="5219783" y="2840033"/>
              <a:ext cx="134018" cy="276579"/>
            </a:xfrm>
            <a:custGeom>
              <a:avLst/>
              <a:gdLst/>
              <a:ahLst/>
              <a:cxnLst/>
              <a:rect l="l" t="t" r="r" b="b"/>
              <a:pathLst>
                <a:path w="2871" h="5925" extrusionOk="0">
                  <a:moveTo>
                    <a:pt x="1281" y="0"/>
                  </a:moveTo>
                  <a:cubicBezTo>
                    <a:pt x="549" y="0"/>
                    <a:pt x="1" y="610"/>
                    <a:pt x="1" y="1283"/>
                  </a:cubicBezTo>
                  <a:lnTo>
                    <a:pt x="1" y="4643"/>
                  </a:lnTo>
                  <a:cubicBezTo>
                    <a:pt x="1" y="5375"/>
                    <a:pt x="550" y="5924"/>
                    <a:pt x="1283" y="5924"/>
                  </a:cubicBezTo>
                  <a:lnTo>
                    <a:pt x="1589" y="5924"/>
                  </a:lnTo>
                  <a:cubicBezTo>
                    <a:pt x="2321" y="5924"/>
                    <a:pt x="2870" y="5375"/>
                    <a:pt x="2870" y="4643"/>
                  </a:cubicBezTo>
                  <a:lnTo>
                    <a:pt x="2870" y="1283"/>
                  </a:lnTo>
                  <a:cubicBezTo>
                    <a:pt x="2870" y="549"/>
                    <a:pt x="2321" y="0"/>
                    <a:pt x="1589" y="0"/>
                  </a:cubicBezTo>
                  <a:lnTo>
                    <a:pt x="1283" y="0"/>
                  </a:lnTo>
                  <a:cubicBezTo>
                    <a:pt x="1283" y="0"/>
                    <a:pt x="128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737675" y="2842600"/>
              <a:ext cx="596244" cy="274152"/>
            </a:xfrm>
            <a:custGeom>
              <a:avLst/>
              <a:gdLst/>
              <a:ahLst/>
              <a:cxnLst/>
              <a:rect l="l" t="t" r="r" b="b"/>
              <a:pathLst>
                <a:path w="12773" h="5873" extrusionOk="0">
                  <a:moveTo>
                    <a:pt x="1853" y="1"/>
                  </a:moveTo>
                  <a:cubicBezTo>
                    <a:pt x="804" y="1"/>
                    <a:pt x="0" y="892"/>
                    <a:pt x="0" y="1900"/>
                  </a:cubicBezTo>
                  <a:lnTo>
                    <a:pt x="0" y="3917"/>
                  </a:lnTo>
                  <a:cubicBezTo>
                    <a:pt x="0" y="5017"/>
                    <a:pt x="856" y="5872"/>
                    <a:pt x="1955" y="5872"/>
                  </a:cubicBezTo>
                  <a:lnTo>
                    <a:pt x="11243" y="5872"/>
                  </a:lnTo>
                  <a:cubicBezTo>
                    <a:pt x="12099" y="5872"/>
                    <a:pt x="12773" y="5199"/>
                    <a:pt x="12773" y="4342"/>
                  </a:cubicBezTo>
                  <a:lnTo>
                    <a:pt x="12773" y="1532"/>
                  </a:lnTo>
                  <a:cubicBezTo>
                    <a:pt x="12773" y="676"/>
                    <a:pt x="12099" y="4"/>
                    <a:pt x="11243" y="4"/>
                  </a:cubicBezTo>
                  <a:lnTo>
                    <a:pt x="1955" y="4"/>
                  </a:lnTo>
                  <a:cubicBezTo>
                    <a:pt x="1921" y="2"/>
                    <a:pt x="1887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849006" y="2851422"/>
              <a:ext cx="182565" cy="256693"/>
            </a:xfrm>
            <a:custGeom>
              <a:avLst/>
              <a:gdLst/>
              <a:ahLst/>
              <a:cxnLst/>
              <a:rect l="l" t="t" r="r" b="b"/>
              <a:pathLst>
                <a:path w="3911" h="5499" extrusionOk="0">
                  <a:moveTo>
                    <a:pt x="1525" y="0"/>
                  </a:moveTo>
                  <a:cubicBezTo>
                    <a:pt x="731" y="0"/>
                    <a:pt x="1" y="794"/>
                    <a:pt x="1" y="1711"/>
                  </a:cubicBezTo>
                  <a:lnTo>
                    <a:pt x="1" y="3788"/>
                  </a:lnTo>
                  <a:cubicBezTo>
                    <a:pt x="1" y="4704"/>
                    <a:pt x="673" y="5499"/>
                    <a:pt x="1529" y="5499"/>
                  </a:cubicBezTo>
                  <a:lnTo>
                    <a:pt x="3910" y="5499"/>
                  </a:lnTo>
                  <a:cubicBezTo>
                    <a:pt x="3054" y="5499"/>
                    <a:pt x="2381" y="4766"/>
                    <a:pt x="2381" y="3788"/>
                  </a:cubicBezTo>
                  <a:lnTo>
                    <a:pt x="2381" y="1711"/>
                  </a:lnTo>
                  <a:cubicBezTo>
                    <a:pt x="2381" y="793"/>
                    <a:pt x="3054" y="0"/>
                    <a:pt x="3910" y="0"/>
                  </a:cubicBezTo>
                  <a:lnTo>
                    <a:pt x="1527" y="0"/>
                  </a:lnTo>
                  <a:cubicBezTo>
                    <a:pt x="1527" y="0"/>
                    <a:pt x="1526" y="0"/>
                    <a:pt x="1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5148457" y="2851422"/>
              <a:ext cx="105637" cy="256693"/>
            </a:xfrm>
            <a:custGeom>
              <a:avLst/>
              <a:gdLst/>
              <a:ahLst/>
              <a:cxnLst/>
              <a:rect l="l" t="t" r="r" b="b"/>
              <a:pathLst>
                <a:path w="2263" h="5499" extrusionOk="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3" y="0"/>
                  </a:lnTo>
                  <a:cubicBezTo>
                    <a:pt x="3" y="0"/>
                    <a:pt x="2" y="0"/>
                    <a:pt x="2" y="0"/>
                  </a:cubicBezTo>
                  <a:close/>
                  <a:moveTo>
                    <a:pt x="3" y="0"/>
                  </a:moveTo>
                  <a:cubicBezTo>
                    <a:pt x="490" y="1"/>
                    <a:pt x="917" y="795"/>
                    <a:pt x="917" y="1711"/>
                  </a:cubicBezTo>
                  <a:lnTo>
                    <a:pt x="917" y="3788"/>
                  </a:lnTo>
                  <a:cubicBezTo>
                    <a:pt x="917" y="4704"/>
                    <a:pt x="489" y="5499"/>
                    <a:pt x="1" y="5499"/>
                  </a:cubicBezTo>
                  <a:lnTo>
                    <a:pt x="1345" y="5499"/>
                  </a:lnTo>
                  <a:cubicBezTo>
                    <a:pt x="1834" y="5499"/>
                    <a:pt x="2262" y="4766"/>
                    <a:pt x="2262" y="3788"/>
                  </a:cubicBezTo>
                  <a:lnTo>
                    <a:pt x="2262" y="1711"/>
                  </a:lnTo>
                  <a:cubicBezTo>
                    <a:pt x="2262" y="793"/>
                    <a:pt x="1834" y="0"/>
                    <a:pt x="1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740569" y="2857071"/>
              <a:ext cx="40005" cy="54242"/>
            </a:xfrm>
            <a:custGeom>
              <a:avLst/>
              <a:gdLst/>
              <a:ahLst/>
              <a:cxnLst/>
              <a:rect l="l" t="t" r="r" b="b"/>
              <a:pathLst>
                <a:path w="857" h="1162" extrusionOk="0">
                  <a:moveTo>
                    <a:pt x="796" y="0"/>
                  </a:moveTo>
                  <a:cubicBezTo>
                    <a:pt x="429" y="244"/>
                    <a:pt x="122" y="672"/>
                    <a:pt x="1" y="1162"/>
                  </a:cubicBezTo>
                  <a:cubicBezTo>
                    <a:pt x="490" y="1162"/>
                    <a:pt x="857" y="794"/>
                    <a:pt x="857" y="306"/>
                  </a:cubicBezTo>
                  <a:cubicBezTo>
                    <a:pt x="857" y="183"/>
                    <a:pt x="857" y="62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740522" y="3048131"/>
              <a:ext cx="40005" cy="54289"/>
            </a:xfrm>
            <a:custGeom>
              <a:avLst/>
              <a:gdLst/>
              <a:ahLst/>
              <a:cxnLst/>
              <a:rect l="l" t="t" r="r" b="b"/>
              <a:pathLst>
                <a:path w="857" h="1163" extrusionOk="0">
                  <a:moveTo>
                    <a:pt x="0" y="1"/>
                  </a:moveTo>
                  <a:cubicBezTo>
                    <a:pt x="123" y="489"/>
                    <a:pt x="430" y="917"/>
                    <a:pt x="795" y="1162"/>
                  </a:cubicBezTo>
                  <a:cubicBezTo>
                    <a:pt x="856" y="1038"/>
                    <a:pt x="856" y="978"/>
                    <a:pt x="856" y="857"/>
                  </a:cubicBezTo>
                  <a:cubicBezTo>
                    <a:pt x="856" y="368"/>
                    <a:pt x="488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957396" y="3110869"/>
              <a:ext cx="28615" cy="28615"/>
            </a:xfrm>
            <a:custGeom>
              <a:avLst/>
              <a:gdLst/>
              <a:ahLst/>
              <a:cxnLst/>
              <a:rect l="l" t="t" r="r" b="b"/>
              <a:pathLst>
                <a:path w="613" h="613" extrusionOk="0">
                  <a:moveTo>
                    <a:pt x="0" y="1"/>
                  </a:moveTo>
                  <a:lnTo>
                    <a:pt x="0" y="369"/>
                  </a:lnTo>
                  <a:cubicBezTo>
                    <a:pt x="0" y="550"/>
                    <a:pt x="121" y="613"/>
                    <a:pt x="244" y="613"/>
                  </a:cubicBezTo>
                  <a:lnTo>
                    <a:pt x="368" y="613"/>
                  </a:lnTo>
                  <a:cubicBezTo>
                    <a:pt x="491" y="613"/>
                    <a:pt x="612" y="490"/>
                    <a:pt x="612" y="369"/>
                  </a:cubicBezTo>
                  <a:lnTo>
                    <a:pt x="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957396" y="2819960"/>
              <a:ext cx="28615" cy="28568"/>
            </a:xfrm>
            <a:custGeom>
              <a:avLst/>
              <a:gdLst/>
              <a:ahLst/>
              <a:cxnLst/>
              <a:rect l="l" t="t" r="r" b="b"/>
              <a:pathLst>
                <a:path w="613" h="612" extrusionOk="0">
                  <a:moveTo>
                    <a:pt x="244" y="1"/>
                  </a:moveTo>
                  <a:cubicBezTo>
                    <a:pt x="121" y="1"/>
                    <a:pt x="0" y="62"/>
                    <a:pt x="0" y="245"/>
                  </a:cubicBezTo>
                  <a:lnTo>
                    <a:pt x="0" y="611"/>
                  </a:lnTo>
                  <a:lnTo>
                    <a:pt x="612" y="611"/>
                  </a:lnTo>
                  <a:lnTo>
                    <a:pt x="612" y="245"/>
                  </a:lnTo>
                  <a:cubicBezTo>
                    <a:pt x="612" y="122"/>
                    <a:pt x="489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917392" y="3105414"/>
              <a:ext cx="296698" cy="11437"/>
            </a:xfrm>
            <a:custGeom>
              <a:avLst/>
              <a:gdLst/>
              <a:ahLst/>
              <a:cxnLst/>
              <a:rect l="l" t="t" r="r" b="b"/>
              <a:pathLst>
                <a:path w="6356" h="245" extrusionOk="0">
                  <a:moveTo>
                    <a:pt x="550" y="1"/>
                  </a:moveTo>
                  <a:lnTo>
                    <a:pt x="1" y="245"/>
                  </a:lnTo>
                  <a:lnTo>
                    <a:pt x="6356" y="245"/>
                  </a:lnTo>
                  <a:lnTo>
                    <a:pt x="5744" y="1"/>
                  </a:ln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917392" y="2842593"/>
              <a:ext cx="296698" cy="11437"/>
            </a:xfrm>
            <a:custGeom>
              <a:avLst/>
              <a:gdLst/>
              <a:ahLst/>
              <a:cxnLst/>
              <a:rect l="l" t="t" r="r" b="b"/>
              <a:pathLst>
                <a:path w="6356" h="245" extrusionOk="0">
                  <a:moveTo>
                    <a:pt x="1" y="1"/>
                  </a:moveTo>
                  <a:lnTo>
                    <a:pt x="550" y="245"/>
                  </a:lnTo>
                  <a:lnTo>
                    <a:pt x="5744" y="245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AD4084-4685-83CD-3C18-E907BA21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9" y="578838"/>
            <a:ext cx="470498" cy="4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388BC3-43ED-A771-2A73-A369919D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810" y="571061"/>
            <a:ext cx="781678" cy="4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BE9F5E-BA85-8E15-30AC-EEDAEFC2E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90" y="571062"/>
            <a:ext cx="470498" cy="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>
            <a:spLocks noGrp="1"/>
          </p:cNvSpPr>
          <p:nvPr>
            <p:ph type="title"/>
          </p:nvPr>
        </p:nvSpPr>
        <p:spPr>
          <a:xfrm>
            <a:off x="610799" y="540000"/>
            <a:ext cx="8035659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/>
              <a:t> </a:t>
            </a:r>
            <a:r>
              <a:rPr lang="en-US" altLang="ko-KR" sz="2000" err="1"/>
              <a:t>Modalit</a:t>
            </a:r>
            <a:r>
              <a:rPr lang="ro-RO" altLang="ko-KR" sz="2000" err="1"/>
              <a:t>ăţ</a:t>
            </a:r>
            <a:r>
              <a:rPr lang="en-US" altLang="ko-KR" sz="2000" err="1"/>
              <a:t>i</a:t>
            </a:r>
            <a:r>
              <a:rPr lang="en-US" altLang="ko-KR" sz="2000"/>
              <a:t> de </a:t>
            </a:r>
            <a:r>
              <a:rPr lang="en-US" altLang="ko-KR" sz="2000" err="1"/>
              <a:t>implementare</a:t>
            </a:r>
            <a:r>
              <a:rPr lang="en-US" altLang="ko-KR" sz="2000"/>
              <a:t>, </a:t>
            </a:r>
            <a:r>
              <a:rPr lang="en-US" altLang="ko-KR" sz="2000" err="1"/>
              <a:t>descrierea</a:t>
            </a:r>
            <a:r>
              <a:rPr lang="en-US" altLang="ko-KR" sz="2000"/>
              <a:t> </a:t>
            </a:r>
            <a:r>
              <a:rPr lang="en-US" altLang="ko-KR" sz="2000" err="1"/>
              <a:t>punctului</a:t>
            </a:r>
            <a:r>
              <a:rPr lang="en-US" altLang="ko-KR" sz="2000"/>
              <a:t> de start</a:t>
            </a:r>
            <a:endParaRPr sz="2000"/>
          </a:p>
        </p:txBody>
      </p:sp>
      <p:sp>
        <p:nvSpPr>
          <p:cNvPr id="1244" name="Google Shape;1244;p39"/>
          <p:cNvSpPr txBox="1">
            <a:spLocks noGrp="1"/>
          </p:cNvSpPr>
          <p:nvPr>
            <p:ph type="subTitle" idx="1"/>
          </p:nvPr>
        </p:nvSpPr>
        <p:spPr>
          <a:xfrm rot="-502">
            <a:off x="804819" y="1314674"/>
            <a:ext cx="4403071" cy="3117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o-RO" altLang="ko-KR" sz="1200" dirty="0">
                <a:cs typeface="Arial" pitchFamily="34" charset="0"/>
              </a:rPr>
              <a:t>Pentru partea de </a:t>
            </a:r>
            <a:r>
              <a:rPr lang="ro-RO" altLang="ko-KR" sz="1200" dirty="0" err="1">
                <a:cs typeface="Arial" pitchFamily="34" charset="0"/>
              </a:rPr>
              <a:t>frontend</a:t>
            </a:r>
            <a:r>
              <a:rPr lang="ro-RO" altLang="ko-KR" sz="1200" dirty="0">
                <a:cs typeface="Arial" pitchFamily="34" charset="0"/>
              </a:rPr>
              <a:t> am ales să folosim </a:t>
            </a:r>
            <a:r>
              <a:rPr lang="ro-RO" altLang="ko-KR" sz="1200" dirty="0" err="1">
                <a:cs typeface="Arial" pitchFamily="34" charset="0"/>
              </a:rPr>
              <a:t>Figma</a:t>
            </a:r>
            <a:r>
              <a:rPr lang="ro-RO" altLang="ko-KR" sz="1200" dirty="0">
                <a:cs typeface="Arial" pitchFamily="34" charset="0"/>
              </a:rPr>
              <a:t>, datorită </a:t>
            </a:r>
            <a:r>
              <a:rPr lang="ro-RO" altLang="ko-KR" sz="1200" dirty="0" err="1">
                <a:cs typeface="Arial" pitchFamily="34" charset="0"/>
              </a:rPr>
              <a:t>popularităţii</a:t>
            </a:r>
            <a:r>
              <a:rPr lang="ro-RO" altLang="ko-KR" sz="1200" dirty="0">
                <a:cs typeface="Arial" pitchFamily="34" charset="0"/>
              </a:rPr>
              <a:t> acesteia.</a:t>
            </a:r>
          </a:p>
          <a:p>
            <a:endParaRPr lang="ro-RO" altLang="ko-KR" sz="1200" dirty="0">
              <a:cs typeface="Arial" pitchFamily="34" charset="0"/>
            </a:endParaRPr>
          </a:p>
          <a:p>
            <a:r>
              <a:rPr lang="ro-RO" altLang="ko-KR" sz="1200" dirty="0">
                <a:cs typeface="Arial" pitchFamily="34" charset="0"/>
              </a:rPr>
              <a:t>Pentru partea de </a:t>
            </a:r>
            <a:r>
              <a:rPr lang="ro-RO" altLang="ko-KR" sz="1200" dirty="0" err="1">
                <a:cs typeface="Arial" pitchFamily="34" charset="0"/>
              </a:rPr>
              <a:t>backend</a:t>
            </a:r>
            <a:r>
              <a:rPr lang="ro-RO" altLang="ko-KR" sz="1200" dirty="0">
                <a:cs typeface="Arial" pitchFamily="34" charset="0"/>
              </a:rPr>
              <a:t> am ales să folosim</a:t>
            </a:r>
            <a:r>
              <a:rPr lang="en-US" altLang="ko-KR" sz="1200" dirty="0">
                <a:cs typeface="Arial" pitchFamily="34" charset="0"/>
              </a:rPr>
              <a:t> ca </a:t>
            </a:r>
            <a:r>
              <a:rPr lang="en-US" altLang="ko-KR" sz="1200" dirty="0" err="1">
                <a:cs typeface="Arial" pitchFamily="34" charset="0"/>
              </a:rPr>
              <a:t>limbaj</a:t>
            </a:r>
            <a:r>
              <a:rPr lang="en-US" altLang="ko-KR" sz="1200" dirty="0">
                <a:cs typeface="Arial" pitchFamily="34" charset="0"/>
              </a:rPr>
              <a:t> de </a:t>
            </a:r>
            <a:r>
              <a:rPr lang="en-US" altLang="ko-KR" sz="1200" dirty="0" err="1">
                <a:cs typeface="Arial" pitchFamily="34" charset="0"/>
              </a:rPr>
              <a:t>programare</a:t>
            </a:r>
            <a:r>
              <a:rPr lang="en-US" altLang="ko-KR" sz="1200" dirty="0">
                <a:cs typeface="Arial" pitchFamily="34" charset="0"/>
              </a:rPr>
              <a:t> Python, </a:t>
            </a:r>
            <a:r>
              <a:rPr lang="en-US" altLang="ko-KR" sz="1200" dirty="0" err="1">
                <a:cs typeface="Arial" pitchFamily="34" charset="0"/>
              </a:rPr>
              <a:t>iar</a:t>
            </a:r>
            <a:r>
              <a:rPr lang="en-US" altLang="ko-KR" sz="1200" dirty="0">
                <a:cs typeface="Arial" pitchFamily="34" charset="0"/>
              </a:rPr>
              <a:t> ca </a:t>
            </a:r>
            <a:r>
              <a:rPr lang="ro-RO" sz="1200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</a:t>
            </a:r>
            <a:r>
              <a:rPr lang="en-US" altLang="ko-KR" sz="1200" dirty="0" err="1">
                <a:cs typeface="Arial" pitchFamily="34" charset="0"/>
              </a:rPr>
              <a:t>i</a:t>
            </a:r>
            <a:r>
              <a:rPr lang="en-US" altLang="ko-KR" sz="1200" dirty="0">
                <a:cs typeface="Arial" pitchFamily="34" charset="0"/>
              </a:rPr>
              <a:t> date de </a:t>
            </a:r>
            <a:r>
              <a:rPr lang="en-US" altLang="ko-KR" sz="1200" dirty="0" err="1">
                <a:cs typeface="Arial" pitchFamily="34" charset="0"/>
              </a:rPr>
              <a:t>baza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cele</a:t>
            </a:r>
            <a:r>
              <a:rPr lang="en-US" altLang="ko-KR" sz="1200" dirty="0">
                <a:cs typeface="Arial" pitchFamily="34" charset="0"/>
              </a:rPr>
              <a:t> de tip MySQL.</a:t>
            </a:r>
            <a:endParaRPr lang="ro-RO" altLang="ko-KR" sz="1200" dirty="0">
              <a:cs typeface="Arial" pitchFamily="34" charset="0"/>
            </a:endParaRPr>
          </a:p>
          <a:p>
            <a:endParaRPr lang="ro-RO" altLang="ko-KR" sz="1200" dirty="0">
              <a:cs typeface="Arial" pitchFamily="34" charset="0"/>
            </a:endParaRPr>
          </a:p>
          <a:p>
            <a:r>
              <a:rPr lang="ro-RO" altLang="ko-KR" sz="1200" dirty="0">
                <a:cs typeface="Arial" pitchFamily="34" charset="0"/>
              </a:rPr>
              <a:t>Pentru </a:t>
            </a:r>
            <a:r>
              <a:rPr lang="ro-RO" altLang="ko-KR" sz="1200" dirty="0" err="1">
                <a:cs typeface="Arial" pitchFamily="34" charset="0"/>
              </a:rPr>
              <a:t>recunoasterea</a:t>
            </a:r>
            <a:r>
              <a:rPr lang="ro-RO" altLang="ko-KR" sz="1200" dirty="0">
                <a:cs typeface="Arial" pitchFamily="34" charset="0"/>
              </a:rPr>
              <a:t> </a:t>
            </a:r>
            <a:r>
              <a:rPr lang="ro-RO" altLang="ko-KR" sz="1200" dirty="0" err="1">
                <a:cs typeface="Arial" pitchFamily="34" charset="0"/>
              </a:rPr>
              <a:t>plăcuţelor</a:t>
            </a:r>
            <a:r>
              <a:rPr lang="ro-RO" altLang="ko-KR" sz="1200" dirty="0">
                <a:cs typeface="Arial" pitchFamily="34" charset="0"/>
              </a:rPr>
              <a:t> vom folosi o </a:t>
            </a:r>
            <a:r>
              <a:rPr lang="ro-RO" altLang="ko-KR" sz="1200" dirty="0" err="1">
                <a:cs typeface="Arial" pitchFamily="34" charset="0"/>
              </a:rPr>
              <a:t>reţea</a:t>
            </a:r>
            <a:r>
              <a:rPr lang="ro-RO" altLang="ko-KR" sz="1200" dirty="0">
                <a:cs typeface="Arial" pitchFamily="34" charset="0"/>
              </a:rPr>
              <a:t> neuronală pentru detectarea obiectelor și o bibliotecă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ro-RO" altLang="ko-KR" sz="1200" dirty="0">
                <a:cs typeface="Arial" pitchFamily="34" charset="0"/>
              </a:rPr>
              <a:t>în P</a:t>
            </a:r>
            <a:r>
              <a:rPr lang="en-US" altLang="ko-KR" sz="1200" dirty="0" err="1">
                <a:cs typeface="Arial" pitchFamily="34" charset="0"/>
              </a:rPr>
              <a:t>ython</a:t>
            </a:r>
            <a:r>
              <a:rPr lang="ro-RO" altLang="ko-KR" sz="1200" dirty="0">
                <a:cs typeface="Arial" pitchFamily="34" charset="0"/>
              </a:rPr>
              <a:t> numită </a:t>
            </a:r>
            <a:r>
              <a:rPr lang="ro-RO" altLang="ko-KR" sz="1200" dirty="0" err="1">
                <a:cs typeface="Arial" pitchFamily="34" charset="0"/>
              </a:rPr>
              <a:t>EasyOCR</a:t>
            </a:r>
            <a:r>
              <a:rPr lang="ro-RO" altLang="ko-KR" sz="1200" dirty="0">
                <a:cs typeface="Arial" pitchFamily="34" charset="0"/>
              </a:rPr>
              <a:t> pentru a citi textul de pe imaginile cu numerele de înmatriculare.</a:t>
            </a:r>
            <a:endParaRPr lang="en-US" altLang="ko-KR" sz="1200" dirty="0">
              <a:cs typeface="Arial" pitchFamily="34" charset="0"/>
            </a:endParaRP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Vom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avea</a:t>
            </a:r>
            <a:r>
              <a:rPr lang="en-US" altLang="ko-KR" sz="1200" dirty="0">
                <a:cs typeface="Arial" pitchFamily="34" charset="0"/>
              </a:rPr>
              <a:t> 3 </a:t>
            </a:r>
            <a:r>
              <a:rPr lang="en-US" altLang="ko-KR" sz="1200" dirty="0" err="1">
                <a:cs typeface="Arial" pitchFamily="34" charset="0"/>
              </a:rPr>
              <a:t>baze</a:t>
            </a:r>
            <a:r>
              <a:rPr lang="en-US" altLang="ko-KR" sz="1200" dirty="0">
                <a:cs typeface="Arial" pitchFamily="34" charset="0"/>
              </a:rPr>
              <a:t> de date: </a:t>
            </a:r>
            <a:r>
              <a:rPr lang="en-US" altLang="ko-KR" sz="1200" dirty="0" err="1">
                <a:cs typeface="Arial" pitchFamily="34" charset="0"/>
              </a:rPr>
              <a:t>una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pentru</a:t>
            </a:r>
            <a:r>
              <a:rPr lang="en-US" altLang="ko-KR" sz="1200" dirty="0">
                <a:cs typeface="Arial" pitchFamily="34" charset="0"/>
              </a:rPr>
              <a:t> a </a:t>
            </a:r>
            <a:r>
              <a:rPr lang="ro-RO" altLang="ko-KR" sz="1200" dirty="0">
                <a:cs typeface="Arial" pitchFamily="34" charset="0"/>
              </a:rPr>
              <a:t>î</a:t>
            </a:r>
            <a:r>
              <a:rPr lang="en-US" altLang="ko-KR" sz="1200" dirty="0" err="1">
                <a:cs typeface="Arial" pitchFamily="34" charset="0"/>
              </a:rPr>
              <a:t>nregistra</a:t>
            </a:r>
            <a:r>
              <a:rPr lang="en-US" altLang="ko-KR" sz="1200" dirty="0">
                <a:cs typeface="Arial" pitchFamily="34" charset="0"/>
              </a:rPr>
              <a:t> pl</a:t>
            </a:r>
            <a:r>
              <a:rPr lang="ro-RO" altLang="ko-KR" sz="1200" dirty="0">
                <a:cs typeface="Arial" pitchFamily="34" charset="0"/>
              </a:rPr>
              <a:t>ă</a:t>
            </a:r>
            <a:r>
              <a:rPr lang="en-US" altLang="ko-KR" sz="1200" dirty="0">
                <a:cs typeface="Arial" pitchFamily="34" charset="0"/>
              </a:rPr>
              <a:t>cu</a:t>
            </a:r>
            <a:r>
              <a:rPr lang="ro-RO" altLang="ko-KR" sz="1200" dirty="0" err="1">
                <a:cs typeface="Arial" pitchFamily="34" charset="0"/>
              </a:rPr>
              <a:t>ţ</a:t>
            </a:r>
            <a:r>
              <a:rPr lang="en-US" altLang="ko-KR" sz="1200" dirty="0" err="1">
                <a:cs typeface="Arial" pitchFamily="34" charset="0"/>
              </a:rPr>
              <a:t>ele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scanate</a:t>
            </a:r>
            <a:r>
              <a:rPr lang="en-US" altLang="ko-KR" sz="1200" dirty="0">
                <a:cs typeface="Arial" pitchFamily="34" charset="0"/>
              </a:rPr>
              <a:t> per total, </a:t>
            </a:r>
            <a:r>
              <a:rPr lang="en-US" altLang="ko-KR" sz="1200" dirty="0" err="1">
                <a:cs typeface="Arial" pitchFamily="34" charset="0"/>
              </a:rPr>
              <a:t>una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pentru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masinile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furate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ro-RO" altLang="ko-KR" sz="1200" dirty="0" err="1">
                <a:cs typeface="Arial" pitchFamily="34" charset="0"/>
              </a:rPr>
              <a:t>ş</a:t>
            </a:r>
            <a:r>
              <a:rPr lang="en-US" altLang="ko-KR" sz="1200" dirty="0" err="1">
                <a:cs typeface="Arial" pitchFamily="34" charset="0"/>
              </a:rPr>
              <a:t>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ro-RO" altLang="ko-KR" sz="1200" dirty="0">
                <a:cs typeface="Arial" pitchFamily="34" charset="0"/>
              </a:rPr>
              <a:t>î</a:t>
            </a:r>
            <a:r>
              <a:rPr lang="en-US" altLang="ko-KR" sz="1200" dirty="0" err="1">
                <a:cs typeface="Arial" pitchFamily="34" charset="0"/>
              </a:rPr>
              <a:t>nc</a:t>
            </a:r>
            <a:r>
              <a:rPr lang="ro-RO" altLang="ko-KR" sz="1200" dirty="0">
                <a:cs typeface="Arial" pitchFamily="34" charset="0"/>
              </a:rPr>
              <a:t>ă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una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pentru</a:t>
            </a:r>
            <a:r>
              <a:rPr lang="en-US" altLang="ko-KR" sz="1200" dirty="0">
                <a:cs typeface="Arial" pitchFamily="34" charset="0"/>
              </a:rPr>
              <a:t> o </a:t>
            </a:r>
            <a:r>
              <a:rPr lang="en-US" altLang="ko-KR" sz="1200" dirty="0" err="1">
                <a:cs typeface="Arial" pitchFamily="34" charset="0"/>
              </a:rPr>
              <a:t>parcare</a:t>
            </a:r>
            <a:r>
              <a:rPr lang="en-US" altLang="ko-KR" sz="1200" dirty="0">
                <a:cs typeface="Arial" pitchFamily="34" charset="0"/>
              </a:rPr>
              <a:t> publica</a:t>
            </a:r>
            <a:endParaRPr lang="ro-RO" altLang="ko-KR" sz="1200" dirty="0">
              <a:cs typeface="Arial" pitchFamily="34" charset="0"/>
            </a:endParaRPr>
          </a:p>
          <a:p>
            <a:endParaRPr lang="ro-RO" altLang="ko-KR" sz="1200" dirty="0">
              <a:cs typeface="Arial" pitchFamily="34" charset="0"/>
            </a:endParaRPr>
          </a:p>
          <a:p>
            <a:r>
              <a:rPr lang="ro-RO" altLang="ko-KR" sz="1200" dirty="0">
                <a:cs typeface="Arial" pitchFamily="34" charset="0"/>
              </a:rPr>
              <a:t>Emailurile vor fi trimise prin protocolul SMTP.</a:t>
            </a:r>
          </a:p>
        </p:txBody>
      </p:sp>
      <p:sp>
        <p:nvSpPr>
          <p:cNvPr id="1247" name="Google Shape;1247;p39"/>
          <p:cNvSpPr/>
          <p:nvPr/>
        </p:nvSpPr>
        <p:spPr>
          <a:xfrm>
            <a:off x="6426610" y="2568879"/>
            <a:ext cx="850228" cy="850228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39"/>
          <p:cNvGrpSpPr/>
          <p:nvPr/>
        </p:nvGrpSpPr>
        <p:grpSpPr>
          <a:xfrm>
            <a:off x="6692183" y="2730995"/>
            <a:ext cx="318571" cy="500099"/>
            <a:chOff x="1241169" y="2709340"/>
            <a:chExt cx="224926" cy="353093"/>
          </a:xfrm>
        </p:grpSpPr>
        <p:sp>
          <p:nvSpPr>
            <p:cNvPr id="1264" name="Google Shape;1264;p39"/>
            <p:cNvSpPr/>
            <p:nvPr/>
          </p:nvSpPr>
          <p:spPr>
            <a:xfrm>
              <a:off x="1332479" y="2970785"/>
              <a:ext cx="42545" cy="91648"/>
            </a:xfrm>
            <a:custGeom>
              <a:avLst/>
              <a:gdLst/>
              <a:ahLst/>
              <a:cxnLst/>
              <a:rect l="l" t="t" r="r" b="b"/>
              <a:pathLst>
                <a:path w="1622" h="3494" extrusionOk="0">
                  <a:moveTo>
                    <a:pt x="204" y="1"/>
                  </a:moveTo>
                  <a:cubicBezTo>
                    <a:pt x="90" y="1"/>
                    <a:pt x="0" y="93"/>
                    <a:pt x="0" y="207"/>
                  </a:cubicBezTo>
                  <a:lnTo>
                    <a:pt x="0" y="3290"/>
                  </a:lnTo>
                  <a:cubicBezTo>
                    <a:pt x="0" y="3403"/>
                    <a:pt x="90" y="3494"/>
                    <a:pt x="204" y="3494"/>
                  </a:cubicBezTo>
                  <a:lnTo>
                    <a:pt x="1415" y="3494"/>
                  </a:lnTo>
                  <a:cubicBezTo>
                    <a:pt x="1529" y="3494"/>
                    <a:pt x="1621" y="3403"/>
                    <a:pt x="1621" y="3290"/>
                  </a:cubicBezTo>
                  <a:lnTo>
                    <a:pt x="1621" y="207"/>
                  </a:lnTo>
                  <a:cubicBezTo>
                    <a:pt x="1621" y="93"/>
                    <a:pt x="1529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1353753" y="2970785"/>
              <a:ext cx="21273" cy="91595"/>
            </a:xfrm>
            <a:custGeom>
              <a:avLst/>
              <a:gdLst/>
              <a:ahLst/>
              <a:cxnLst/>
              <a:rect l="l" t="t" r="r" b="b"/>
              <a:pathLst>
                <a:path w="811" h="3492" extrusionOk="0">
                  <a:moveTo>
                    <a:pt x="1" y="1"/>
                  </a:moveTo>
                  <a:lnTo>
                    <a:pt x="1" y="3492"/>
                  </a:lnTo>
                  <a:lnTo>
                    <a:pt x="604" y="3492"/>
                  </a:lnTo>
                  <a:cubicBezTo>
                    <a:pt x="718" y="3492"/>
                    <a:pt x="810" y="3399"/>
                    <a:pt x="810" y="3286"/>
                  </a:cubicBezTo>
                  <a:lnTo>
                    <a:pt x="810" y="207"/>
                  </a:lnTo>
                  <a:cubicBezTo>
                    <a:pt x="810" y="93"/>
                    <a:pt x="718" y="1"/>
                    <a:pt x="604" y="1"/>
                  </a:cubicBezTo>
                  <a:close/>
                </a:path>
              </a:pathLst>
            </a:custGeom>
            <a:solidFill>
              <a:srgbClr val="CCDF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1241169" y="2709340"/>
              <a:ext cx="224922" cy="295061"/>
            </a:xfrm>
            <a:custGeom>
              <a:avLst/>
              <a:gdLst/>
              <a:ahLst/>
              <a:cxnLst/>
              <a:rect l="l" t="t" r="r" b="b"/>
              <a:pathLst>
                <a:path w="8575" h="11249" extrusionOk="0">
                  <a:moveTo>
                    <a:pt x="4292" y="0"/>
                  </a:moveTo>
                  <a:cubicBezTo>
                    <a:pt x="4254" y="0"/>
                    <a:pt x="4215" y="1"/>
                    <a:pt x="4177" y="2"/>
                  </a:cubicBezTo>
                  <a:cubicBezTo>
                    <a:pt x="1841" y="63"/>
                    <a:pt x="1" y="1966"/>
                    <a:pt x="7" y="4302"/>
                  </a:cubicBezTo>
                  <a:cubicBezTo>
                    <a:pt x="13" y="5537"/>
                    <a:pt x="539" y="6643"/>
                    <a:pt x="1374" y="7421"/>
                  </a:cubicBezTo>
                  <a:lnTo>
                    <a:pt x="1935" y="10146"/>
                  </a:lnTo>
                  <a:cubicBezTo>
                    <a:pt x="2066" y="10788"/>
                    <a:pt x="2631" y="11248"/>
                    <a:pt x="3285" y="11248"/>
                  </a:cubicBezTo>
                  <a:lnTo>
                    <a:pt x="5294" y="11248"/>
                  </a:lnTo>
                  <a:cubicBezTo>
                    <a:pt x="5948" y="11248"/>
                    <a:pt x="6514" y="10788"/>
                    <a:pt x="6644" y="10146"/>
                  </a:cubicBezTo>
                  <a:lnTo>
                    <a:pt x="7205" y="7421"/>
                  </a:lnTo>
                  <a:cubicBezTo>
                    <a:pt x="8049" y="6641"/>
                    <a:pt x="8575" y="5522"/>
                    <a:pt x="8575" y="4285"/>
                  </a:cubicBezTo>
                  <a:cubicBezTo>
                    <a:pt x="8575" y="1920"/>
                    <a:pt x="6658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1338145" y="2709340"/>
              <a:ext cx="127950" cy="295061"/>
            </a:xfrm>
            <a:custGeom>
              <a:avLst/>
              <a:gdLst/>
              <a:ahLst/>
              <a:cxnLst/>
              <a:rect l="l" t="t" r="r" b="b"/>
              <a:pathLst>
                <a:path w="4878" h="11249" extrusionOk="0">
                  <a:moveTo>
                    <a:pt x="595" y="0"/>
                  </a:moveTo>
                  <a:cubicBezTo>
                    <a:pt x="557" y="0"/>
                    <a:pt x="518" y="1"/>
                    <a:pt x="480" y="2"/>
                  </a:cubicBezTo>
                  <a:cubicBezTo>
                    <a:pt x="316" y="8"/>
                    <a:pt x="158" y="21"/>
                    <a:pt x="1" y="42"/>
                  </a:cubicBezTo>
                  <a:cubicBezTo>
                    <a:pt x="2089" y="328"/>
                    <a:pt x="3696" y="2119"/>
                    <a:pt x="3696" y="4285"/>
                  </a:cubicBezTo>
                  <a:cubicBezTo>
                    <a:pt x="3696" y="5522"/>
                    <a:pt x="3170" y="6641"/>
                    <a:pt x="2329" y="7421"/>
                  </a:cubicBezTo>
                  <a:lnTo>
                    <a:pt x="1765" y="10146"/>
                  </a:lnTo>
                  <a:cubicBezTo>
                    <a:pt x="1635" y="10788"/>
                    <a:pt x="1069" y="11248"/>
                    <a:pt x="415" y="11248"/>
                  </a:cubicBezTo>
                  <a:lnTo>
                    <a:pt x="1597" y="11248"/>
                  </a:lnTo>
                  <a:cubicBezTo>
                    <a:pt x="2251" y="11248"/>
                    <a:pt x="2817" y="10788"/>
                    <a:pt x="2949" y="10146"/>
                  </a:cubicBezTo>
                  <a:lnTo>
                    <a:pt x="3508" y="7421"/>
                  </a:lnTo>
                  <a:cubicBezTo>
                    <a:pt x="4350" y="6637"/>
                    <a:pt x="4875" y="5522"/>
                    <a:pt x="4875" y="4285"/>
                  </a:cubicBezTo>
                  <a:cubicBezTo>
                    <a:pt x="4877" y="1918"/>
                    <a:pt x="2961" y="0"/>
                    <a:pt x="595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1269971" y="2737879"/>
              <a:ext cx="167662" cy="83779"/>
            </a:xfrm>
            <a:custGeom>
              <a:avLst/>
              <a:gdLst/>
              <a:ahLst/>
              <a:cxnLst/>
              <a:rect l="l" t="t" r="r" b="b"/>
              <a:pathLst>
                <a:path w="6392" h="3194" extrusionOk="0">
                  <a:moveTo>
                    <a:pt x="3195" y="1"/>
                  </a:moveTo>
                  <a:cubicBezTo>
                    <a:pt x="1430" y="1"/>
                    <a:pt x="0" y="1431"/>
                    <a:pt x="0" y="3193"/>
                  </a:cubicBezTo>
                  <a:lnTo>
                    <a:pt x="6391" y="3193"/>
                  </a:lnTo>
                  <a:cubicBezTo>
                    <a:pt x="6389" y="1433"/>
                    <a:pt x="4959" y="1"/>
                    <a:pt x="3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1310839" y="2867461"/>
              <a:ext cx="85798" cy="85798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7" y="1"/>
                  </a:moveTo>
                  <a:cubicBezTo>
                    <a:pt x="733" y="1"/>
                    <a:pt x="1" y="735"/>
                    <a:pt x="1" y="1637"/>
                  </a:cubicBezTo>
                  <a:cubicBezTo>
                    <a:pt x="1" y="2539"/>
                    <a:pt x="733" y="3271"/>
                    <a:pt x="1637" y="3271"/>
                  </a:cubicBezTo>
                  <a:cubicBezTo>
                    <a:pt x="2539" y="3271"/>
                    <a:pt x="3271" y="2539"/>
                    <a:pt x="3271" y="1637"/>
                  </a:cubicBezTo>
                  <a:cubicBezTo>
                    <a:pt x="3271" y="735"/>
                    <a:pt x="2539" y="1"/>
                    <a:pt x="1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1339352" y="2882255"/>
              <a:ext cx="38165" cy="58493"/>
            </a:xfrm>
            <a:custGeom>
              <a:avLst/>
              <a:gdLst/>
              <a:ahLst/>
              <a:cxnLst/>
              <a:rect l="l" t="t" r="r" b="b"/>
              <a:pathLst>
                <a:path w="1455" h="2230" extrusionOk="0">
                  <a:moveTo>
                    <a:pt x="396" y="347"/>
                  </a:moveTo>
                  <a:lnTo>
                    <a:pt x="739" y="349"/>
                  </a:lnTo>
                  <a:cubicBezTo>
                    <a:pt x="939" y="349"/>
                    <a:pt x="1059" y="463"/>
                    <a:pt x="1059" y="701"/>
                  </a:cubicBezTo>
                  <a:lnTo>
                    <a:pt x="1059" y="736"/>
                  </a:lnTo>
                  <a:cubicBezTo>
                    <a:pt x="1059" y="974"/>
                    <a:pt x="937" y="1086"/>
                    <a:pt x="739" y="1086"/>
                  </a:cubicBezTo>
                  <a:lnTo>
                    <a:pt x="396" y="1086"/>
                  </a:lnTo>
                  <a:lnTo>
                    <a:pt x="396" y="347"/>
                  </a:lnTo>
                  <a:close/>
                  <a:moveTo>
                    <a:pt x="150" y="0"/>
                  </a:moveTo>
                  <a:cubicBezTo>
                    <a:pt x="58" y="0"/>
                    <a:pt x="1" y="59"/>
                    <a:pt x="1" y="122"/>
                  </a:cubicBezTo>
                  <a:lnTo>
                    <a:pt x="3" y="122"/>
                  </a:lnTo>
                  <a:lnTo>
                    <a:pt x="3" y="2103"/>
                  </a:lnTo>
                  <a:cubicBezTo>
                    <a:pt x="3" y="2187"/>
                    <a:pt x="100" y="2230"/>
                    <a:pt x="199" y="2230"/>
                  </a:cubicBezTo>
                  <a:cubicBezTo>
                    <a:pt x="297" y="2230"/>
                    <a:pt x="396" y="2185"/>
                    <a:pt x="396" y="2103"/>
                  </a:cubicBezTo>
                  <a:lnTo>
                    <a:pt x="396" y="1397"/>
                  </a:lnTo>
                  <a:lnTo>
                    <a:pt x="739" y="1397"/>
                  </a:lnTo>
                  <a:cubicBezTo>
                    <a:pt x="1141" y="1397"/>
                    <a:pt x="1454" y="1205"/>
                    <a:pt x="1454" y="705"/>
                  </a:cubicBezTo>
                  <a:lnTo>
                    <a:pt x="1454" y="686"/>
                  </a:lnTo>
                  <a:cubicBezTo>
                    <a:pt x="1454" y="188"/>
                    <a:pt x="114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1343654" y="2754457"/>
              <a:ext cx="31319" cy="59358"/>
            </a:xfrm>
            <a:custGeom>
              <a:avLst/>
              <a:gdLst/>
              <a:ahLst/>
              <a:cxnLst/>
              <a:rect l="l" t="t" r="r" b="b"/>
              <a:pathLst>
                <a:path w="1194" h="2263" extrusionOk="0">
                  <a:moveTo>
                    <a:pt x="971" y="1"/>
                  </a:moveTo>
                  <a:cubicBezTo>
                    <a:pt x="893" y="1"/>
                    <a:pt x="818" y="48"/>
                    <a:pt x="787" y="126"/>
                  </a:cubicBezTo>
                  <a:lnTo>
                    <a:pt x="41" y="1993"/>
                  </a:lnTo>
                  <a:cubicBezTo>
                    <a:pt x="1" y="2094"/>
                    <a:pt x="51" y="2210"/>
                    <a:pt x="152" y="2250"/>
                  </a:cubicBezTo>
                  <a:cubicBezTo>
                    <a:pt x="175" y="2256"/>
                    <a:pt x="201" y="2263"/>
                    <a:pt x="226" y="2263"/>
                  </a:cubicBezTo>
                  <a:cubicBezTo>
                    <a:pt x="304" y="2263"/>
                    <a:pt x="377" y="2214"/>
                    <a:pt x="407" y="2138"/>
                  </a:cubicBezTo>
                  <a:lnTo>
                    <a:pt x="1153" y="269"/>
                  </a:lnTo>
                  <a:cubicBezTo>
                    <a:pt x="1193" y="170"/>
                    <a:pt x="1143" y="54"/>
                    <a:pt x="1042" y="14"/>
                  </a:cubicBezTo>
                  <a:cubicBezTo>
                    <a:pt x="1019" y="5"/>
                    <a:pt x="995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1320649" y="2798106"/>
              <a:ext cx="66231" cy="23659"/>
            </a:xfrm>
            <a:custGeom>
              <a:avLst/>
              <a:gdLst/>
              <a:ahLst/>
              <a:cxnLst/>
              <a:rect l="l" t="t" r="r" b="b"/>
              <a:pathLst>
                <a:path w="2525" h="902" extrusionOk="0">
                  <a:moveTo>
                    <a:pt x="1261" y="0"/>
                  </a:moveTo>
                  <a:cubicBezTo>
                    <a:pt x="1243" y="0"/>
                    <a:pt x="1226" y="1"/>
                    <a:pt x="1208" y="1"/>
                  </a:cubicBezTo>
                  <a:cubicBezTo>
                    <a:pt x="642" y="24"/>
                    <a:pt x="173" y="397"/>
                    <a:pt x="1" y="901"/>
                  </a:cubicBezTo>
                  <a:lnTo>
                    <a:pt x="2525" y="901"/>
                  </a:lnTo>
                  <a:cubicBezTo>
                    <a:pt x="2343" y="373"/>
                    <a:pt x="1842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336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504500" y="2901925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o-RO" sz="2400" b="0" i="0">
                <a:effectLst/>
                <a:latin typeface="Arial" panose="020B0604020202020204" pitchFamily="34" charset="0"/>
              </a:rPr>
              <a:t>Ilustrarea punctului de start</a:t>
            </a:r>
            <a:br>
              <a:rPr lang="en-US" altLang="ko-KR" sz="2000">
                <a:cs typeface="Arial" pitchFamily="34" charset="0"/>
              </a:rPr>
            </a:br>
            <a:endParaRPr lang="en-US" sz="2000"/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560360" y="1149800"/>
            <a:ext cx="1801906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ro-RO"/>
              <a:t>5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60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u 19">
            <a:extLst>
              <a:ext uri="{FF2B5EF4-FFF2-40B4-BE49-F238E27FC236}">
                <a16:creationId xmlns:a16="http://schemas.microsoft.com/office/drawing/2014/main" id="{9D2EEAD0-A8E4-3A63-41C1-081F1FC4601A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err="1"/>
              <a:t>Procesarea</a:t>
            </a:r>
            <a:r>
              <a:rPr lang="en-US"/>
              <a:t> </a:t>
            </a:r>
            <a:r>
              <a:rPr lang="ro-RO"/>
              <a:t>Imaginii</a:t>
            </a:r>
          </a:p>
        </p:txBody>
      </p:sp>
      <p:pic>
        <p:nvPicPr>
          <p:cNvPr id="33" name="Imagine 32">
            <a:extLst>
              <a:ext uri="{FF2B5EF4-FFF2-40B4-BE49-F238E27FC236}">
                <a16:creationId xmlns:a16="http://schemas.microsoft.com/office/drawing/2014/main" id="{808E5237-F9C5-71AB-0117-FBDACA6C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27" y="1327027"/>
            <a:ext cx="2221008" cy="2606238"/>
          </a:xfrm>
          <a:prstGeom prst="rect">
            <a:avLst/>
          </a:prstGeom>
        </p:spPr>
      </p:pic>
      <p:sp>
        <p:nvSpPr>
          <p:cNvPr id="35" name="Google Shape;1154;p36">
            <a:extLst>
              <a:ext uri="{FF2B5EF4-FFF2-40B4-BE49-F238E27FC236}">
                <a16:creationId xmlns:a16="http://schemas.microsoft.com/office/drawing/2014/main" id="{6F0275F8-9C24-AC89-3927-93F6B083787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81634" y="3816474"/>
            <a:ext cx="1864659" cy="573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cs typeface="Arial" pitchFamily="34" charset="0"/>
              </a:rPr>
              <a:t>1. </a:t>
            </a:r>
            <a:r>
              <a:rPr lang="en-US" sz="1000" err="1">
                <a:cs typeface="Arial" pitchFamily="34" charset="0"/>
              </a:rPr>
              <a:t>Identificarea</a:t>
            </a:r>
            <a:r>
              <a:rPr lang="en-US" sz="1000">
                <a:cs typeface="Arial" pitchFamily="34" charset="0"/>
              </a:rPr>
              <a:t> </a:t>
            </a:r>
            <a:r>
              <a:rPr lang="en-US" sz="1000" err="1">
                <a:cs typeface="Arial" pitchFamily="34" charset="0"/>
              </a:rPr>
              <a:t>obiectului</a:t>
            </a:r>
            <a:r>
              <a:rPr lang="en-US" sz="1000">
                <a:cs typeface="Arial" pitchFamily="34" charset="0"/>
              </a:rPr>
              <a:t> de tip “</a:t>
            </a:r>
            <a:r>
              <a:rPr lang="en-US" sz="1000" err="1">
                <a:cs typeface="Arial" pitchFamily="34" charset="0"/>
              </a:rPr>
              <a:t>Placu</a:t>
            </a:r>
            <a:r>
              <a:rPr lang="ro-RO" sz="1000" err="1">
                <a:cs typeface="Arial" pitchFamily="34" charset="0"/>
              </a:rPr>
              <a:t>ţă</a:t>
            </a:r>
            <a:r>
              <a:rPr lang="ro-RO" sz="1000">
                <a:cs typeface="Arial" pitchFamily="34" charset="0"/>
              </a:rPr>
              <a:t> de Înmatriculare</a:t>
            </a:r>
            <a:r>
              <a:rPr lang="en-US" sz="1000">
                <a:cs typeface="Arial" pitchFamily="34" charset="0"/>
              </a:rPr>
              <a:t>”</a:t>
            </a:r>
            <a:endParaRPr sz="1000"/>
          </a:p>
        </p:txBody>
      </p:sp>
      <p:pic>
        <p:nvPicPr>
          <p:cNvPr id="39" name="Imagine 38">
            <a:extLst>
              <a:ext uri="{FF2B5EF4-FFF2-40B4-BE49-F238E27FC236}">
                <a16:creationId xmlns:a16="http://schemas.microsoft.com/office/drawing/2014/main" id="{078CA3B1-32B8-7E95-F435-B3A51B48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470" y="1935942"/>
            <a:ext cx="1553136" cy="1485900"/>
          </a:xfrm>
          <a:prstGeom prst="rect">
            <a:avLst/>
          </a:prstGeom>
        </p:spPr>
      </p:pic>
      <p:sp>
        <p:nvSpPr>
          <p:cNvPr id="41" name="Google Shape;1154;p36">
            <a:extLst>
              <a:ext uri="{FF2B5EF4-FFF2-40B4-BE49-F238E27FC236}">
                <a16:creationId xmlns:a16="http://schemas.microsoft.com/office/drawing/2014/main" id="{2B1C259D-20C3-2E2A-647C-417D7224B098}"/>
              </a:ext>
            </a:extLst>
          </p:cNvPr>
          <p:cNvSpPr txBox="1">
            <a:spLocks/>
          </p:cNvSpPr>
          <p:nvPr/>
        </p:nvSpPr>
        <p:spPr>
          <a:xfrm>
            <a:off x="3066635" y="3798797"/>
            <a:ext cx="1467971" cy="5739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cs typeface="Arial" pitchFamily="34" charset="0"/>
              </a:rPr>
              <a:t>2. </a:t>
            </a:r>
            <a:r>
              <a:rPr lang="en-US" sz="1400" err="1">
                <a:cs typeface="Arial" pitchFamily="34" charset="0"/>
              </a:rPr>
              <a:t>Extragerea</a:t>
            </a:r>
            <a:r>
              <a:rPr lang="en-US" sz="1400">
                <a:cs typeface="Arial" pitchFamily="34" charset="0"/>
              </a:rPr>
              <a:t> </a:t>
            </a:r>
            <a:r>
              <a:rPr lang="en-US" sz="1400" err="1">
                <a:cs typeface="Arial" pitchFamily="34" charset="0"/>
              </a:rPr>
              <a:t>obiectului</a:t>
            </a:r>
            <a:endParaRPr lang="en-US" sz="1400"/>
          </a:p>
        </p:txBody>
      </p:sp>
      <p:pic>
        <p:nvPicPr>
          <p:cNvPr id="43" name="Imagine 42">
            <a:extLst>
              <a:ext uri="{FF2B5EF4-FFF2-40B4-BE49-F238E27FC236}">
                <a16:creationId xmlns:a16="http://schemas.microsoft.com/office/drawing/2014/main" id="{CFCD71D4-E32B-CC8E-79EB-2B14424F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06" y="1968718"/>
            <a:ext cx="1849554" cy="1387165"/>
          </a:xfrm>
          <a:prstGeom prst="rect">
            <a:avLst/>
          </a:prstGeom>
        </p:spPr>
      </p:pic>
      <p:pic>
        <p:nvPicPr>
          <p:cNvPr id="45" name="Imagine 44">
            <a:extLst>
              <a:ext uri="{FF2B5EF4-FFF2-40B4-BE49-F238E27FC236}">
                <a16:creationId xmlns:a16="http://schemas.microsoft.com/office/drawing/2014/main" id="{96CD67B3-C314-FBF6-17B9-5823A153F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25" y="1996047"/>
            <a:ext cx="1813114" cy="1359836"/>
          </a:xfrm>
          <a:prstGeom prst="rect">
            <a:avLst/>
          </a:prstGeom>
        </p:spPr>
      </p:pic>
      <p:sp>
        <p:nvSpPr>
          <p:cNvPr id="46" name="Google Shape;1154;p36">
            <a:extLst>
              <a:ext uri="{FF2B5EF4-FFF2-40B4-BE49-F238E27FC236}">
                <a16:creationId xmlns:a16="http://schemas.microsoft.com/office/drawing/2014/main" id="{2A6EB2F6-6082-907D-A45E-C17D7BBB4C05}"/>
              </a:ext>
            </a:extLst>
          </p:cNvPr>
          <p:cNvSpPr txBox="1">
            <a:spLocks/>
          </p:cNvSpPr>
          <p:nvPr/>
        </p:nvSpPr>
        <p:spPr>
          <a:xfrm>
            <a:off x="4754948" y="3816474"/>
            <a:ext cx="1467971" cy="556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100">
                <a:cs typeface="Arial" pitchFamily="34" charset="0"/>
              </a:rPr>
              <a:t>3.Transformarea </a:t>
            </a:r>
            <a:r>
              <a:rPr lang="ro-RO" sz="1100" err="1">
                <a:cs typeface="Arial" pitchFamily="34" charset="0"/>
              </a:rPr>
              <a:t>într</a:t>
            </a:r>
            <a:r>
              <a:rPr lang="en-US" sz="1100">
                <a:cs typeface="Arial" pitchFamily="34" charset="0"/>
              </a:rPr>
              <a:t>-o imagine </a:t>
            </a:r>
            <a:r>
              <a:rPr lang="en-US" sz="1100" err="1">
                <a:cs typeface="Arial" pitchFamily="34" charset="0"/>
              </a:rPr>
              <a:t>gri</a:t>
            </a:r>
            <a:endParaRPr lang="en-US" sz="1100"/>
          </a:p>
        </p:txBody>
      </p:sp>
      <p:sp>
        <p:nvSpPr>
          <p:cNvPr id="47" name="Google Shape;1154;p36">
            <a:extLst>
              <a:ext uri="{FF2B5EF4-FFF2-40B4-BE49-F238E27FC236}">
                <a16:creationId xmlns:a16="http://schemas.microsoft.com/office/drawing/2014/main" id="{4412CE78-0EBE-CFAC-5631-D9163DD05396}"/>
              </a:ext>
            </a:extLst>
          </p:cNvPr>
          <p:cNvSpPr txBox="1">
            <a:spLocks/>
          </p:cNvSpPr>
          <p:nvPr/>
        </p:nvSpPr>
        <p:spPr>
          <a:xfrm>
            <a:off x="6499996" y="3798797"/>
            <a:ext cx="1467971" cy="5739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000">
                <a:cs typeface="Arial"/>
              </a:rPr>
              <a:t>4.Eliminarea culorilor </a:t>
            </a:r>
            <a:r>
              <a:rPr lang="ro-RO" sz="1000" err="1">
                <a:cs typeface="Arial"/>
              </a:rPr>
              <a:t>şi</a:t>
            </a:r>
            <a:r>
              <a:rPr lang="ro-RO" sz="1000">
                <a:cs typeface="Arial"/>
              </a:rPr>
              <a:t> extragerea textului</a:t>
            </a:r>
            <a:endParaRPr lang="en-US" sz="1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9849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7"/>
          <p:cNvSpPr/>
          <p:nvPr/>
        </p:nvSpPr>
        <p:spPr>
          <a:xfrm>
            <a:off x="610825" y="2331400"/>
            <a:ext cx="7922400" cy="2348700"/>
          </a:xfrm>
          <a:prstGeom prst="roundRect">
            <a:avLst>
              <a:gd name="adj" fmla="val 783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7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/>
              <a:t>Trimiterea emailurilor</a:t>
            </a:r>
            <a:endParaRPr lang="en-US"/>
          </a:p>
        </p:txBody>
      </p:sp>
      <p:sp>
        <p:nvSpPr>
          <p:cNvPr id="1591" name="Google Shape;1591;p47"/>
          <p:cNvSpPr txBox="1"/>
          <p:nvPr/>
        </p:nvSpPr>
        <p:spPr>
          <a:xfrm>
            <a:off x="4790550" y="2573415"/>
            <a:ext cx="3283800" cy="4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Penali</a:t>
            </a:r>
            <a:r>
              <a:rPr lang="en-US" sz="2000" b="1" err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zarea</a:t>
            </a:r>
            <a:r>
              <a:rPr lang="en-US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parc</a:t>
            </a:r>
            <a:r>
              <a:rPr lang="ro-RO" sz="2000" b="1" err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ării</a:t>
            </a:r>
            <a:endParaRPr sz="20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2" name="Google Shape;1592;p47"/>
          <p:cNvSpPr txBox="1"/>
          <p:nvPr/>
        </p:nvSpPr>
        <p:spPr>
          <a:xfrm>
            <a:off x="4790549" y="3060314"/>
            <a:ext cx="3593692" cy="1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endParaRPr lang="en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3" name="Google Shape;1593;p47"/>
          <p:cNvSpPr/>
          <p:nvPr/>
        </p:nvSpPr>
        <p:spPr>
          <a:xfrm>
            <a:off x="6038725" y="1359246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594" name="Google Shape;1594;p47"/>
          <p:cNvSpPr txBox="1"/>
          <p:nvPr/>
        </p:nvSpPr>
        <p:spPr>
          <a:xfrm>
            <a:off x="1047874" y="2571750"/>
            <a:ext cx="3524125" cy="4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Daca </a:t>
            </a:r>
            <a:r>
              <a:rPr lang="ro-RO" sz="2000" b="1" err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maşina</a:t>
            </a:r>
            <a:r>
              <a:rPr lang="ro-RO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este furată</a:t>
            </a:r>
            <a:endParaRPr sz="20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47"/>
          <p:cNvSpPr/>
          <p:nvPr/>
        </p:nvSpPr>
        <p:spPr>
          <a:xfrm>
            <a:off x="2317825" y="1359246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grpSp>
        <p:nvGrpSpPr>
          <p:cNvPr id="1597" name="Google Shape;1597;p47"/>
          <p:cNvGrpSpPr/>
          <p:nvPr/>
        </p:nvGrpSpPr>
        <p:grpSpPr>
          <a:xfrm>
            <a:off x="6255916" y="1567933"/>
            <a:ext cx="353056" cy="316994"/>
            <a:chOff x="7614079" y="1898273"/>
            <a:chExt cx="353056" cy="316994"/>
          </a:xfrm>
        </p:grpSpPr>
        <p:sp>
          <p:nvSpPr>
            <p:cNvPr id="1598" name="Google Shape;1598;p47"/>
            <p:cNvSpPr/>
            <p:nvPr/>
          </p:nvSpPr>
          <p:spPr>
            <a:xfrm>
              <a:off x="7683539" y="2183327"/>
              <a:ext cx="36748" cy="31896"/>
            </a:xfrm>
            <a:custGeom>
              <a:avLst/>
              <a:gdLst/>
              <a:ahLst/>
              <a:cxnLst/>
              <a:rect l="l" t="t" r="r" b="b"/>
              <a:pathLst>
                <a:path w="1401" h="1216" extrusionOk="0">
                  <a:moveTo>
                    <a:pt x="0" y="0"/>
                  </a:moveTo>
                  <a:lnTo>
                    <a:pt x="0" y="812"/>
                  </a:lnTo>
                  <a:cubicBezTo>
                    <a:pt x="0" y="1037"/>
                    <a:pt x="181" y="1216"/>
                    <a:pt x="402" y="1216"/>
                  </a:cubicBezTo>
                  <a:lnTo>
                    <a:pt x="999" y="1216"/>
                  </a:lnTo>
                  <a:cubicBezTo>
                    <a:pt x="1222" y="1216"/>
                    <a:pt x="1401" y="1033"/>
                    <a:pt x="1401" y="812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7860888" y="2183327"/>
              <a:ext cx="36748" cy="31896"/>
            </a:xfrm>
            <a:custGeom>
              <a:avLst/>
              <a:gdLst/>
              <a:ahLst/>
              <a:cxnLst/>
              <a:rect l="l" t="t" r="r" b="b"/>
              <a:pathLst>
                <a:path w="1401" h="1216" extrusionOk="0">
                  <a:moveTo>
                    <a:pt x="0" y="0"/>
                  </a:moveTo>
                  <a:lnTo>
                    <a:pt x="0" y="812"/>
                  </a:lnTo>
                  <a:cubicBezTo>
                    <a:pt x="0" y="1037"/>
                    <a:pt x="181" y="1216"/>
                    <a:pt x="402" y="1216"/>
                  </a:cubicBezTo>
                  <a:lnTo>
                    <a:pt x="999" y="1216"/>
                  </a:lnTo>
                  <a:cubicBezTo>
                    <a:pt x="1222" y="1216"/>
                    <a:pt x="1401" y="1033"/>
                    <a:pt x="1401" y="812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7684745" y="2033836"/>
              <a:ext cx="211833" cy="71949"/>
            </a:xfrm>
            <a:custGeom>
              <a:avLst/>
              <a:gdLst/>
              <a:ahLst/>
              <a:cxnLst/>
              <a:rect l="l" t="t" r="r" b="b"/>
              <a:pathLst>
                <a:path w="8076" h="2743" extrusionOk="0">
                  <a:moveTo>
                    <a:pt x="1355" y="0"/>
                  </a:moveTo>
                  <a:cubicBezTo>
                    <a:pt x="1064" y="0"/>
                    <a:pt x="810" y="187"/>
                    <a:pt x="724" y="463"/>
                  </a:cubicBezTo>
                  <a:lnTo>
                    <a:pt x="0" y="2743"/>
                  </a:lnTo>
                  <a:cubicBezTo>
                    <a:pt x="169" y="2635"/>
                    <a:pt x="370" y="2574"/>
                    <a:pt x="589" y="2574"/>
                  </a:cubicBezTo>
                  <a:lnTo>
                    <a:pt x="7485" y="2574"/>
                  </a:lnTo>
                  <a:cubicBezTo>
                    <a:pt x="7699" y="2574"/>
                    <a:pt x="7905" y="2633"/>
                    <a:pt x="8076" y="2743"/>
                  </a:cubicBezTo>
                  <a:lnTo>
                    <a:pt x="7352" y="463"/>
                  </a:lnTo>
                  <a:cubicBezTo>
                    <a:pt x="7266" y="187"/>
                    <a:pt x="7012" y="0"/>
                    <a:pt x="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7670607" y="2101355"/>
              <a:ext cx="239926" cy="82703"/>
            </a:xfrm>
            <a:custGeom>
              <a:avLst/>
              <a:gdLst/>
              <a:ahLst/>
              <a:cxnLst/>
              <a:rect l="l" t="t" r="r" b="b"/>
              <a:pathLst>
                <a:path w="9147" h="3153" extrusionOk="0">
                  <a:moveTo>
                    <a:pt x="1126" y="0"/>
                  </a:moveTo>
                  <a:cubicBezTo>
                    <a:pt x="506" y="0"/>
                    <a:pt x="1" y="505"/>
                    <a:pt x="1" y="1125"/>
                  </a:cubicBezTo>
                  <a:lnTo>
                    <a:pt x="1" y="2637"/>
                  </a:lnTo>
                  <a:cubicBezTo>
                    <a:pt x="1" y="2921"/>
                    <a:pt x="232" y="3153"/>
                    <a:pt x="516" y="3153"/>
                  </a:cubicBezTo>
                  <a:lnTo>
                    <a:pt x="8632" y="3153"/>
                  </a:lnTo>
                  <a:cubicBezTo>
                    <a:pt x="8918" y="3153"/>
                    <a:pt x="9147" y="2921"/>
                    <a:pt x="9145" y="2637"/>
                  </a:cubicBezTo>
                  <a:lnTo>
                    <a:pt x="9145" y="1125"/>
                  </a:lnTo>
                  <a:cubicBezTo>
                    <a:pt x="9145" y="505"/>
                    <a:pt x="8640" y="0"/>
                    <a:pt x="8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7686765" y="2141357"/>
              <a:ext cx="33732" cy="25259"/>
            </a:xfrm>
            <a:custGeom>
              <a:avLst/>
              <a:gdLst/>
              <a:ahLst/>
              <a:cxnLst/>
              <a:rect l="l" t="t" r="r" b="b"/>
              <a:pathLst>
                <a:path w="1286" h="963" extrusionOk="0">
                  <a:moveTo>
                    <a:pt x="137" y="0"/>
                  </a:moveTo>
                  <a:cubicBezTo>
                    <a:pt x="63" y="0"/>
                    <a:pt x="1" y="65"/>
                    <a:pt x="16" y="145"/>
                  </a:cubicBezTo>
                  <a:lnTo>
                    <a:pt x="81" y="622"/>
                  </a:lnTo>
                  <a:cubicBezTo>
                    <a:pt x="89" y="673"/>
                    <a:pt x="125" y="715"/>
                    <a:pt x="176" y="728"/>
                  </a:cubicBezTo>
                  <a:lnTo>
                    <a:pt x="1111" y="959"/>
                  </a:lnTo>
                  <a:cubicBezTo>
                    <a:pt x="1122" y="961"/>
                    <a:pt x="1132" y="963"/>
                    <a:pt x="1141" y="963"/>
                  </a:cubicBezTo>
                  <a:cubicBezTo>
                    <a:pt x="1221" y="963"/>
                    <a:pt x="1285" y="884"/>
                    <a:pt x="1261" y="801"/>
                  </a:cubicBezTo>
                  <a:lnTo>
                    <a:pt x="1120" y="318"/>
                  </a:lnTo>
                  <a:cubicBezTo>
                    <a:pt x="1105" y="275"/>
                    <a:pt x="1072" y="242"/>
                    <a:pt x="1029" y="231"/>
                  </a:cubicBezTo>
                  <a:lnTo>
                    <a:pt x="167" y="4"/>
                  </a:lnTo>
                  <a:cubicBezTo>
                    <a:pt x="157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7860783" y="2141357"/>
              <a:ext cx="33706" cy="25259"/>
            </a:xfrm>
            <a:custGeom>
              <a:avLst/>
              <a:gdLst/>
              <a:ahLst/>
              <a:cxnLst/>
              <a:rect l="l" t="t" r="r" b="b"/>
              <a:pathLst>
                <a:path w="1285" h="963" extrusionOk="0">
                  <a:moveTo>
                    <a:pt x="1149" y="0"/>
                  </a:moveTo>
                  <a:cubicBezTo>
                    <a:pt x="1139" y="0"/>
                    <a:pt x="1129" y="2"/>
                    <a:pt x="1119" y="4"/>
                  </a:cubicBezTo>
                  <a:lnTo>
                    <a:pt x="257" y="231"/>
                  </a:lnTo>
                  <a:cubicBezTo>
                    <a:pt x="214" y="242"/>
                    <a:pt x="179" y="275"/>
                    <a:pt x="166" y="318"/>
                  </a:cubicBezTo>
                  <a:lnTo>
                    <a:pt x="25" y="801"/>
                  </a:lnTo>
                  <a:cubicBezTo>
                    <a:pt x="1" y="884"/>
                    <a:pt x="65" y="963"/>
                    <a:pt x="145" y="963"/>
                  </a:cubicBezTo>
                  <a:cubicBezTo>
                    <a:pt x="154" y="963"/>
                    <a:pt x="164" y="961"/>
                    <a:pt x="175" y="959"/>
                  </a:cubicBezTo>
                  <a:lnTo>
                    <a:pt x="1110" y="728"/>
                  </a:lnTo>
                  <a:cubicBezTo>
                    <a:pt x="1161" y="715"/>
                    <a:pt x="1197" y="673"/>
                    <a:pt x="1205" y="622"/>
                  </a:cubicBezTo>
                  <a:lnTo>
                    <a:pt x="1270" y="145"/>
                  </a:lnTo>
                  <a:cubicBezTo>
                    <a:pt x="1285" y="65"/>
                    <a:pt x="1222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7895749" y="2088318"/>
              <a:ext cx="26991" cy="19620"/>
            </a:xfrm>
            <a:custGeom>
              <a:avLst/>
              <a:gdLst/>
              <a:ahLst/>
              <a:cxnLst/>
              <a:rect l="l" t="t" r="r" b="b"/>
              <a:pathLst>
                <a:path w="1029" h="748" extrusionOk="0">
                  <a:moveTo>
                    <a:pt x="232" y="1"/>
                  </a:moveTo>
                  <a:cubicBezTo>
                    <a:pt x="103" y="1"/>
                    <a:pt x="0" y="102"/>
                    <a:pt x="0" y="232"/>
                  </a:cubicBezTo>
                  <a:lnTo>
                    <a:pt x="0" y="516"/>
                  </a:lnTo>
                  <a:cubicBezTo>
                    <a:pt x="0" y="645"/>
                    <a:pt x="103" y="748"/>
                    <a:pt x="232" y="748"/>
                  </a:cubicBezTo>
                  <a:lnTo>
                    <a:pt x="797" y="748"/>
                  </a:lnTo>
                  <a:cubicBezTo>
                    <a:pt x="926" y="748"/>
                    <a:pt x="1029" y="645"/>
                    <a:pt x="1029" y="516"/>
                  </a:cubicBezTo>
                  <a:lnTo>
                    <a:pt x="1029" y="232"/>
                  </a:lnTo>
                  <a:cubicBezTo>
                    <a:pt x="1029" y="102"/>
                    <a:pt x="926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7658593" y="2088318"/>
              <a:ext cx="26991" cy="19620"/>
            </a:xfrm>
            <a:custGeom>
              <a:avLst/>
              <a:gdLst/>
              <a:ahLst/>
              <a:cxnLst/>
              <a:rect l="l" t="t" r="r" b="b"/>
              <a:pathLst>
                <a:path w="1029" h="748" extrusionOk="0">
                  <a:moveTo>
                    <a:pt x="232" y="1"/>
                  </a:moveTo>
                  <a:cubicBezTo>
                    <a:pt x="103" y="1"/>
                    <a:pt x="0" y="102"/>
                    <a:pt x="0" y="232"/>
                  </a:cubicBezTo>
                  <a:lnTo>
                    <a:pt x="0" y="516"/>
                  </a:lnTo>
                  <a:cubicBezTo>
                    <a:pt x="0" y="645"/>
                    <a:pt x="106" y="748"/>
                    <a:pt x="232" y="748"/>
                  </a:cubicBezTo>
                  <a:lnTo>
                    <a:pt x="797" y="748"/>
                  </a:lnTo>
                  <a:cubicBezTo>
                    <a:pt x="926" y="748"/>
                    <a:pt x="1029" y="645"/>
                    <a:pt x="1029" y="516"/>
                  </a:cubicBezTo>
                  <a:lnTo>
                    <a:pt x="1029" y="232"/>
                  </a:lnTo>
                  <a:cubicBezTo>
                    <a:pt x="1029" y="102"/>
                    <a:pt x="926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7623994" y="1997322"/>
              <a:ext cx="18282" cy="217893"/>
            </a:xfrm>
            <a:custGeom>
              <a:avLst/>
              <a:gdLst/>
              <a:ahLst/>
              <a:cxnLst/>
              <a:rect l="l" t="t" r="r" b="b"/>
              <a:pathLst>
                <a:path w="697" h="8307" extrusionOk="0">
                  <a:moveTo>
                    <a:pt x="140" y="0"/>
                  </a:moveTo>
                  <a:cubicBezTo>
                    <a:pt x="64" y="0"/>
                    <a:pt x="1" y="63"/>
                    <a:pt x="1" y="139"/>
                  </a:cubicBezTo>
                  <a:lnTo>
                    <a:pt x="1" y="8166"/>
                  </a:lnTo>
                  <a:cubicBezTo>
                    <a:pt x="1" y="8246"/>
                    <a:pt x="64" y="8307"/>
                    <a:pt x="140" y="8307"/>
                  </a:cubicBezTo>
                  <a:lnTo>
                    <a:pt x="558" y="8307"/>
                  </a:lnTo>
                  <a:cubicBezTo>
                    <a:pt x="634" y="8307"/>
                    <a:pt x="697" y="8244"/>
                    <a:pt x="697" y="8166"/>
                  </a:cubicBezTo>
                  <a:lnTo>
                    <a:pt x="697" y="139"/>
                  </a:lnTo>
                  <a:cubicBezTo>
                    <a:pt x="697" y="63"/>
                    <a:pt x="634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7633096" y="1997374"/>
              <a:ext cx="9180" cy="217893"/>
            </a:xfrm>
            <a:custGeom>
              <a:avLst/>
              <a:gdLst/>
              <a:ahLst/>
              <a:cxnLst/>
              <a:rect l="l" t="t" r="r" b="b"/>
              <a:pathLst>
                <a:path w="350" h="8307" extrusionOk="0">
                  <a:moveTo>
                    <a:pt x="1" y="0"/>
                  </a:moveTo>
                  <a:lnTo>
                    <a:pt x="1" y="8307"/>
                  </a:lnTo>
                  <a:lnTo>
                    <a:pt x="211" y="8307"/>
                  </a:lnTo>
                  <a:cubicBezTo>
                    <a:pt x="287" y="8307"/>
                    <a:pt x="350" y="8244"/>
                    <a:pt x="350" y="8168"/>
                  </a:cubicBezTo>
                  <a:lnTo>
                    <a:pt x="350" y="137"/>
                  </a:lnTo>
                  <a:cubicBezTo>
                    <a:pt x="350" y="61"/>
                    <a:pt x="287" y="0"/>
                    <a:pt x="211" y="0"/>
                  </a:cubicBezTo>
                  <a:close/>
                </a:path>
              </a:pathLst>
            </a:custGeom>
            <a:solidFill>
              <a:srgbClr val="1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7938925" y="1997322"/>
              <a:ext cx="18282" cy="217893"/>
            </a:xfrm>
            <a:custGeom>
              <a:avLst/>
              <a:gdLst/>
              <a:ahLst/>
              <a:cxnLst/>
              <a:rect l="l" t="t" r="r" b="b"/>
              <a:pathLst>
                <a:path w="697" h="8307" extrusionOk="0">
                  <a:moveTo>
                    <a:pt x="140" y="0"/>
                  </a:moveTo>
                  <a:cubicBezTo>
                    <a:pt x="64" y="0"/>
                    <a:pt x="1" y="63"/>
                    <a:pt x="1" y="139"/>
                  </a:cubicBezTo>
                  <a:lnTo>
                    <a:pt x="1" y="8166"/>
                  </a:lnTo>
                  <a:cubicBezTo>
                    <a:pt x="3" y="8246"/>
                    <a:pt x="64" y="8307"/>
                    <a:pt x="140" y="8307"/>
                  </a:cubicBezTo>
                  <a:lnTo>
                    <a:pt x="558" y="8307"/>
                  </a:lnTo>
                  <a:cubicBezTo>
                    <a:pt x="634" y="8307"/>
                    <a:pt x="697" y="8244"/>
                    <a:pt x="697" y="8166"/>
                  </a:cubicBezTo>
                  <a:lnTo>
                    <a:pt x="697" y="139"/>
                  </a:lnTo>
                  <a:cubicBezTo>
                    <a:pt x="697" y="63"/>
                    <a:pt x="634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948106" y="1997374"/>
              <a:ext cx="9180" cy="217893"/>
            </a:xfrm>
            <a:custGeom>
              <a:avLst/>
              <a:gdLst/>
              <a:ahLst/>
              <a:cxnLst/>
              <a:rect l="l" t="t" r="r" b="b"/>
              <a:pathLst>
                <a:path w="350" h="8307" extrusionOk="0">
                  <a:moveTo>
                    <a:pt x="0" y="0"/>
                  </a:moveTo>
                  <a:lnTo>
                    <a:pt x="0" y="8307"/>
                  </a:lnTo>
                  <a:lnTo>
                    <a:pt x="210" y="8307"/>
                  </a:lnTo>
                  <a:cubicBezTo>
                    <a:pt x="286" y="8307"/>
                    <a:pt x="349" y="8244"/>
                    <a:pt x="349" y="8168"/>
                  </a:cubicBezTo>
                  <a:lnTo>
                    <a:pt x="349" y="137"/>
                  </a:lnTo>
                  <a:cubicBezTo>
                    <a:pt x="347" y="61"/>
                    <a:pt x="286" y="0"/>
                    <a:pt x="210" y="0"/>
                  </a:cubicBezTo>
                  <a:close/>
                </a:path>
              </a:pathLst>
            </a:custGeom>
            <a:solidFill>
              <a:srgbClr val="1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614079" y="1898273"/>
              <a:ext cx="353056" cy="119635"/>
            </a:xfrm>
            <a:custGeom>
              <a:avLst/>
              <a:gdLst/>
              <a:ahLst/>
              <a:cxnLst/>
              <a:rect l="l" t="t" r="r" b="b"/>
              <a:pathLst>
                <a:path w="13460" h="4561" extrusionOk="0">
                  <a:moveTo>
                    <a:pt x="6729" y="0"/>
                  </a:moveTo>
                  <a:cubicBezTo>
                    <a:pt x="6685" y="0"/>
                    <a:pt x="6642" y="10"/>
                    <a:pt x="6602" y="28"/>
                  </a:cubicBezTo>
                  <a:lnTo>
                    <a:pt x="198" y="3223"/>
                  </a:lnTo>
                  <a:cubicBezTo>
                    <a:pt x="76" y="3284"/>
                    <a:pt x="0" y="3408"/>
                    <a:pt x="0" y="3545"/>
                  </a:cubicBezTo>
                  <a:lnTo>
                    <a:pt x="0" y="4201"/>
                  </a:lnTo>
                  <a:cubicBezTo>
                    <a:pt x="0" y="4408"/>
                    <a:pt x="173" y="4560"/>
                    <a:pt x="361" y="4560"/>
                  </a:cubicBezTo>
                  <a:cubicBezTo>
                    <a:pt x="413" y="4560"/>
                    <a:pt x="466" y="4548"/>
                    <a:pt x="518" y="4523"/>
                  </a:cubicBezTo>
                  <a:lnTo>
                    <a:pt x="6602" y="1488"/>
                  </a:lnTo>
                  <a:cubicBezTo>
                    <a:pt x="6642" y="1468"/>
                    <a:pt x="6685" y="1458"/>
                    <a:pt x="6729" y="1458"/>
                  </a:cubicBezTo>
                  <a:cubicBezTo>
                    <a:pt x="6773" y="1458"/>
                    <a:pt x="6817" y="1468"/>
                    <a:pt x="6858" y="1488"/>
                  </a:cubicBezTo>
                  <a:lnTo>
                    <a:pt x="12942" y="4523"/>
                  </a:lnTo>
                  <a:cubicBezTo>
                    <a:pt x="12994" y="4548"/>
                    <a:pt x="13048" y="4560"/>
                    <a:pt x="13100" y="4560"/>
                  </a:cubicBezTo>
                  <a:cubicBezTo>
                    <a:pt x="13288" y="4560"/>
                    <a:pt x="13460" y="4408"/>
                    <a:pt x="13460" y="4201"/>
                  </a:cubicBezTo>
                  <a:lnTo>
                    <a:pt x="13460" y="3545"/>
                  </a:lnTo>
                  <a:cubicBezTo>
                    <a:pt x="13460" y="3408"/>
                    <a:pt x="13384" y="3284"/>
                    <a:pt x="13262" y="3223"/>
                  </a:cubicBezTo>
                  <a:lnTo>
                    <a:pt x="6858" y="28"/>
                  </a:lnTo>
                  <a:cubicBezTo>
                    <a:pt x="6817" y="10"/>
                    <a:pt x="6773" y="0"/>
                    <a:pt x="6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7614079" y="1917474"/>
              <a:ext cx="353056" cy="100435"/>
            </a:xfrm>
            <a:custGeom>
              <a:avLst/>
              <a:gdLst/>
              <a:ahLst/>
              <a:cxnLst/>
              <a:rect l="l" t="t" r="r" b="b"/>
              <a:pathLst>
                <a:path w="13460" h="3829" extrusionOk="0">
                  <a:moveTo>
                    <a:pt x="6729" y="0"/>
                  </a:moveTo>
                  <a:cubicBezTo>
                    <a:pt x="6685" y="0"/>
                    <a:pt x="6642" y="10"/>
                    <a:pt x="6602" y="30"/>
                  </a:cubicBezTo>
                  <a:lnTo>
                    <a:pt x="518" y="3065"/>
                  </a:lnTo>
                  <a:cubicBezTo>
                    <a:pt x="465" y="3091"/>
                    <a:pt x="411" y="3102"/>
                    <a:pt x="358" y="3102"/>
                  </a:cubicBezTo>
                  <a:cubicBezTo>
                    <a:pt x="180" y="3102"/>
                    <a:pt x="19" y="2968"/>
                    <a:pt x="2" y="2777"/>
                  </a:cubicBezTo>
                  <a:cubicBezTo>
                    <a:pt x="2" y="2787"/>
                    <a:pt x="0" y="2802"/>
                    <a:pt x="0" y="2813"/>
                  </a:cubicBezTo>
                  <a:lnTo>
                    <a:pt x="0" y="3469"/>
                  </a:lnTo>
                  <a:cubicBezTo>
                    <a:pt x="0" y="3676"/>
                    <a:pt x="173" y="3828"/>
                    <a:pt x="361" y="3828"/>
                  </a:cubicBezTo>
                  <a:cubicBezTo>
                    <a:pt x="413" y="3828"/>
                    <a:pt x="466" y="3816"/>
                    <a:pt x="518" y="3791"/>
                  </a:cubicBezTo>
                  <a:lnTo>
                    <a:pt x="6602" y="756"/>
                  </a:lnTo>
                  <a:cubicBezTo>
                    <a:pt x="6642" y="736"/>
                    <a:pt x="6685" y="726"/>
                    <a:pt x="6729" y="726"/>
                  </a:cubicBezTo>
                  <a:cubicBezTo>
                    <a:pt x="6773" y="726"/>
                    <a:pt x="6817" y="736"/>
                    <a:pt x="6858" y="756"/>
                  </a:cubicBezTo>
                  <a:lnTo>
                    <a:pt x="12942" y="3791"/>
                  </a:lnTo>
                  <a:cubicBezTo>
                    <a:pt x="12994" y="3816"/>
                    <a:pt x="13048" y="3828"/>
                    <a:pt x="13100" y="3828"/>
                  </a:cubicBezTo>
                  <a:cubicBezTo>
                    <a:pt x="13288" y="3828"/>
                    <a:pt x="13460" y="3676"/>
                    <a:pt x="13460" y="3469"/>
                  </a:cubicBezTo>
                  <a:lnTo>
                    <a:pt x="13460" y="2813"/>
                  </a:lnTo>
                  <a:cubicBezTo>
                    <a:pt x="13460" y="2802"/>
                    <a:pt x="13460" y="2787"/>
                    <a:pt x="13457" y="2777"/>
                  </a:cubicBezTo>
                  <a:cubicBezTo>
                    <a:pt x="13440" y="2968"/>
                    <a:pt x="13278" y="3102"/>
                    <a:pt x="13101" y="3102"/>
                  </a:cubicBezTo>
                  <a:cubicBezTo>
                    <a:pt x="13048" y="3102"/>
                    <a:pt x="12994" y="3091"/>
                    <a:pt x="12942" y="3065"/>
                  </a:cubicBezTo>
                  <a:lnTo>
                    <a:pt x="6858" y="30"/>
                  </a:lnTo>
                  <a:cubicBezTo>
                    <a:pt x="6817" y="10"/>
                    <a:pt x="6773" y="0"/>
                    <a:pt x="6729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7726610" y="2144610"/>
              <a:ext cx="128002" cy="10335"/>
            </a:xfrm>
            <a:custGeom>
              <a:avLst/>
              <a:gdLst/>
              <a:ahLst/>
              <a:cxnLst/>
              <a:rect l="l" t="t" r="r" b="b"/>
              <a:pathLst>
                <a:path w="4880" h="394" extrusionOk="0">
                  <a:moveTo>
                    <a:pt x="198" y="0"/>
                  </a:moveTo>
                  <a:cubicBezTo>
                    <a:pt x="89" y="0"/>
                    <a:pt x="0" y="88"/>
                    <a:pt x="0" y="196"/>
                  </a:cubicBezTo>
                  <a:cubicBezTo>
                    <a:pt x="0" y="305"/>
                    <a:pt x="89" y="393"/>
                    <a:pt x="198" y="393"/>
                  </a:cubicBezTo>
                  <a:lnTo>
                    <a:pt x="4682" y="393"/>
                  </a:lnTo>
                  <a:cubicBezTo>
                    <a:pt x="4793" y="393"/>
                    <a:pt x="4879" y="305"/>
                    <a:pt x="4879" y="196"/>
                  </a:cubicBezTo>
                  <a:cubicBezTo>
                    <a:pt x="4879" y="86"/>
                    <a:pt x="4793" y="0"/>
                    <a:pt x="4682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7730020" y="2160217"/>
              <a:ext cx="121104" cy="10387"/>
            </a:xfrm>
            <a:custGeom>
              <a:avLst/>
              <a:gdLst/>
              <a:ahLst/>
              <a:cxnLst/>
              <a:rect l="l" t="t" r="r" b="b"/>
              <a:pathLst>
                <a:path w="4617" h="396" extrusionOk="0">
                  <a:moveTo>
                    <a:pt x="199" y="0"/>
                  </a:moveTo>
                  <a:cubicBezTo>
                    <a:pt x="87" y="0"/>
                    <a:pt x="1" y="91"/>
                    <a:pt x="1" y="198"/>
                  </a:cubicBezTo>
                  <a:cubicBezTo>
                    <a:pt x="1" y="305"/>
                    <a:pt x="91" y="396"/>
                    <a:pt x="199" y="396"/>
                  </a:cubicBezTo>
                  <a:lnTo>
                    <a:pt x="4417" y="396"/>
                  </a:lnTo>
                  <a:cubicBezTo>
                    <a:pt x="4529" y="396"/>
                    <a:pt x="4615" y="305"/>
                    <a:pt x="4615" y="198"/>
                  </a:cubicBezTo>
                  <a:cubicBezTo>
                    <a:pt x="4617" y="89"/>
                    <a:pt x="4529" y="0"/>
                    <a:pt x="4417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7680444" y="2028747"/>
              <a:ext cx="220332" cy="104002"/>
            </a:xfrm>
            <a:custGeom>
              <a:avLst/>
              <a:gdLst/>
              <a:ahLst/>
              <a:cxnLst/>
              <a:rect l="l" t="t" r="r" b="b"/>
              <a:pathLst>
                <a:path w="8400" h="3965" extrusionOk="0">
                  <a:moveTo>
                    <a:pt x="6883" y="392"/>
                  </a:moveTo>
                  <a:cubicBezTo>
                    <a:pt x="7085" y="392"/>
                    <a:pt x="7264" y="520"/>
                    <a:pt x="7325" y="716"/>
                  </a:cubicBezTo>
                  <a:lnTo>
                    <a:pt x="7992" y="2823"/>
                  </a:lnTo>
                  <a:cubicBezTo>
                    <a:pt x="7884" y="2787"/>
                    <a:pt x="7769" y="2768"/>
                    <a:pt x="7649" y="2768"/>
                  </a:cubicBezTo>
                  <a:lnTo>
                    <a:pt x="753" y="2768"/>
                  </a:lnTo>
                  <a:cubicBezTo>
                    <a:pt x="633" y="2768"/>
                    <a:pt x="513" y="2787"/>
                    <a:pt x="406" y="2823"/>
                  </a:cubicBezTo>
                  <a:lnTo>
                    <a:pt x="1073" y="716"/>
                  </a:lnTo>
                  <a:cubicBezTo>
                    <a:pt x="1134" y="520"/>
                    <a:pt x="1313" y="392"/>
                    <a:pt x="1514" y="392"/>
                  </a:cubicBezTo>
                  <a:close/>
                  <a:moveTo>
                    <a:pt x="1514" y="1"/>
                  </a:moveTo>
                  <a:cubicBezTo>
                    <a:pt x="1140" y="1"/>
                    <a:pt x="810" y="243"/>
                    <a:pt x="694" y="600"/>
                  </a:cubicBezTo>
                  <a:lnTo>
                    <a:pt x="53" y="2623"/>
                  </a:lnTo>
                  <a:cubicBezTo>
                    <a:pt x="0" y="2789"/>
                    <a:pt x="19" y="2968"/>
                    <a:pt x="101" y="3119"/>
                  </a:cubicBezTo>
                  <a:lnTo>
                    <a:pt x="103" y="3126"/>
                  </a:lnTo>
                  <a:cubicBezTo>
                    <a:pt x="442" y="3639"/>
                    <a:pt x="1024" y="3965"/>
                    <a:pt x="1666" y="3965"/>
                  </a:cubicBezTo>
                  <a:lnTo>
                    <a:pt x="6728" y="3965"/>
                  </a:lnTo>
                  <a:cubicBezTo>
                    <a:pt x="7369" y="3965"/>
                    <a:pt x="7950" y="3639"/>
                    <a:pt x="8290" y="3126"/>
                  </a:cubicBezTo>
                  <a:cubicBezTo>
                    <a:pt x="8294" y="3126"/>
                    <a:pt x="8305" y="3105"/>
                    <a:pt x="8320" y="3077"/>
                  </a:cubicBezTo>
                  <a:cubicBezTo>
                    <a:pt x="8387" y="2949"/>
                    <a:pt x="8400" y="2800"/>
                    <a:pt x="8358" y="2663"/>
                  </a:cubicBezTo>
                  <a:lnTo>
                    <a:pt x="7704" y="600"/>
                  </a:lnTo>
                  <a:cubicBezTo>
                    <a:pt x="7590" y="243"/>
                    <a:pt x="7262" y="1"/>
                    <a:pt x="6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7"/>
          <p:cNvGrpSpPr/>
          <p:nvPr/>
        </p:nvGrpSpPr>
        <p:grpSpPr>
          <a:xfrm>
            <a:off x="2586546" y="1549860"/>
            <a:ext cx="250003" cy="353082"/>
            <a:chOff x="6950404" y="1880200"/>
            <a:chExt cx="250003" cy="353082"/>
          </a:xfrm>
        </p:grpSpPr>
        <p:sp>
          <p:nvSpPr>
            <p:cNvPr id="1616" name="Google Shape;1616;p47"/>
            <p:cNvSpPr/>
            <p:nvPr/>
          </p:nvSpPr>
          <p:spPr>
            <a:xfrm>
              <a:off x="6978577" y="1909159"/>
              <a:ext cx="193656" cy="193630"/>
            </a:xfrm>
            <a:custGeom>
              <a:avLst/>
              <a:gdLst/>
              <a:ahLst/>
              <a:cxnLst/>
              <a:rect l="l" t="t" r="r" b="b"/>
              <a:pathLst>
                <a:path w="7383" h="7382" extrusionOk="0">
                  <a:moveTo>
                    <a:pt x="3691" y="0"/>
                  </a:moveTo>
                  <a:cubicBezTo>
                    <a:pt x="1652" y="0"/>
                    <a:pt x="1" y="1653"/>
                    <a:pt x="1" y="3691"/>
                  </a:cubicBezTo>
                  <a:cubicBezTo>
                    <a:pt x="1" y="5729"/>
                    <a:pt x="1652" y="7382"/>
                    <a:pt x="3691" y="7382"/>
                  </a:cubicBezTo>
                  <a:cubicBezTo>
                    <a:pt x="5729" y="7382"/>
                    <a:pt x="7382" y="5729"/>
                    <a:pt x="7382" y="3691"/>
                  </a:cubicBezTo>
                  <a:cubicBezTo>
                    <a:pt x="7382" y="1653"/>
                    <a:pt x="5729" y="0"/>
                    <a:pt x="3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059185" y="1909212"/>
              <a:ext cx="113051" cy="193656"/>
            </a:xfrm>
            <a:custGeom>
              <a:avLst/>
              <a:gdLst/>
              <a:ahLst/>
              <a:cxnLst/>
              <a:rect l="l" t="t" r="r" b="b"/>
              <a:pathLst>
                <a:path w="4310" h="7383" extrusionOk="0">
                  <a:moveTo>
                    <a:pt x="618" y="1"/>
                  </a:moveTo>
                  <a:cubicBezTo>
                    <a:pt x="408" y="1"/>
                    <a:pt x="202" y="19"/>
                    <a:pt x="0" y="53"/>
                  </a:cubicBezTo>
                  <a:cubicBezTo>
                    <a:pt x="1746" y="348"/>
                    <a:pt x="3073" y="1866"/>
                    <a:pt x="3073" y="3691"/>
                  </a:cubicBezTo>
                  <a:cubicBezTo>
                    <a:pt x="3073" y="5519"/>
                    <a:pt x="1744" y="7035"/>
                    <a:pt x="0" y="7330"/>
                  </a:cubicBezTo>
                  <a:cubicBezTo>
                    <a:pt x="200" y="7365"/>
                    <a:pt x="408" y="7382"/>
                    <a:pt x="618" y="7382"/>
                  </a:cubicBezTo>
                  <a:cubicBezTo>
                    <a:pt x="2656" y="7382"/>
                    <a:pt x="4309" y="5731"/>
                    <a:pt x="4309" y="3691"/>
                  </a:cubicBezTo>
                  <a:cubicBezTo>
                    <a:pt x="4309" y="1651"/>
                    <a:pt x="2656" y="1"/>
                    <a:pt x="618" y="1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6950404" y="1880200"/>
              <a:ext cx="249998" cy="353082"/>
            </a:xfrm>
            <a:custGeom>
              <a:avLst/>
              <a:gdLst/>
              <a:ahLst/>
              <a:cxnLst/>
              <a:rect l="l" t="t" r="r" b="b"/>
              <a:pathLst>
                <a:path w="9531" h="13461" extrusionOk="0">
                  <a:moveTo>
                    <a:pt x="4765" y="1142"/>
                  </a:moveTo>
                  <a:cubicBezTo>
                    <a:pt x="6784" y="1142"/>
                    <a:pt x="8423" y="2778"/>
                    <a:pt x="8423" y="4797"/>
                  </a:cubicBezTo>
                  <a:cubicBezTo>
                    <a:pt x="8423" y="6816"/>
                    <a:pt x="6784" y="8454"/>
                    <a:pt x="4765" y="8454"/>
                  </a:cubicBezTo>
                  <a:cubicBezTo>
                    <a:pt x="2747" y="8454"/>
                    <a:pt x="1108" y="6816"/>
                    <a:pt x="1108" y="4797"/>
                  </a:cubicBezTo>
                  <a:cubicBezTo>
                    <a:pt x="1108" y="2778"/>
                    <a:pt x="2747" y="1142"/>
                    <a:pt x="4765" y="1142"/>
                  </a:cubicBezTo>
                  <a:close/>
                  <a:moveTo>
                    <a:pt x="4765" y="0"/>
                  </a:moveTo>
                  <a:cubicBezTo>
                    <a:pt x="2135" y="0"/>
                    <a:pt x="0" y="2135"/>
                    <a:pt x="0" y="4766"/>
                  </a:cubicBezTo>
                  <a:cubicBezTo>
                    <a:pt x="0" y="8171"/>
                    <a:pt x="3493" y="12240"/>
                    <a:pt x="4496" y="13342"/>
                  </a:cubicBezTo>
                  <a:cubicBezTo>
                    <a:pt x="4569" y="13421"/>
                    <a:pt x="4667" y="13460"/>
                    <a:pt x="4765" y="13460"/>
                  </a:cubicBezTo>
                  <a:cubicBezTo>
                    <a:pt x="4863" y="13460"/>
                    <a:pt x="4961" y="13421"/>
                    <a:pt x="5033" y="13342"/>
                  </a:cubicBezTo>
                  <a:cubicBezTo>
                    <a:pt x="6040" y="12240"/>
                    <a:pt x="9531" y="8173"/>
                    <a:pt x="9531" y="4766"/>
                  </a:cubicBezTo>
                  <a:cubicBezTo>
                    <a:pt x="9531" y="2135"/>
                    <a:pt x="7398" y="0"/>
                    <a:pt x="4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7059631" y="1880200"/>
              <a:ext cx="140776" cy="353003"/>
            </a:xfrm>
            <a:custGeom>
              <a:avLst/>
              <a:gdLst/>
              <a:ahLst/>
              <a:cxnLst/>
              <a:rect l="l" t="t" r="r" b="b"/>
              <a:pathLst>
                <a:path w="5367" h="13458" extrusionOk="0">
                  <a:moveTo>
                    <a:pt x="601" y="0"/>
                  </a:moveTo>
                  <a:cubicBezTo>
                    <a:pt x="395" y="0"/>
                    <a:pt x="196" y="13"/>
                    <a:pt x="0" y="38"/>
                  </a:cubicBezTo>
                  <a:cubicBezTo>
                    <a:pt x="1840" y="270"/>
                    <a:pt x="3354" y="1552"/>
                    <a:pt x="3922" y="3264"/>
                  </a:cubicBezTo>
                  <a:cubicBezTo>
                    <a:pt x="4137" y="3731"/>
                    <a:pt x="4259" y="4251"/>
                    <a:pt x="4259" y="4795"/>
                  </a:cubicBezTo>
                  <a:cubicBezTo>
                    <a:pt x="4259" y="5287"/>
                    <a:pt x="4160" y="5754"/>
                    <a:pt x="3985" y="6183"/>
                  </a:cubicBezTo>
                  <a:cubicBezTo>
                    <a:pt x="3335" y="8902"/>
                    <a:pt x="1087" y="11720"/>
                    <a:pt x="0" y="12965"/>
                  </a:cubicBezTo>
                  <a:cubicBezTo>
                    <a:pt x="128" y="13113"/>
                    <a:pt x="242" y="13239"/>
                    <a:pt x="332" y="13340"/>
                  </a:cubicBezTo>
                  <a:cubicBezTo>
                    <a:pt x="405" y="13419"/>
                    <a:pt x="503" y="13458"/>
                    <a:pt x="601" y="13458"/>
                  </a:cubicBezTo>
                  <a:cubicBezTo>
                    <a:pt x="699" y="13458"/>
                    <a:pt x="797" y="13419"/>
                    <a:pt x="869" y="13340"/>
                  </a:cubicBezTo>
                  <a:cubicBezTo>
                    <a:pt x="1876" y="12238"/>
                    <a:pt x="5367" y="8171"/>
                    <a:pt x="5367" y="4764"/>
                  </a:cubicBezTo>
                  <a:cubicBezTo>
                    <a:pt x="5367" y="2135"/>
                    <a:pt x="3234" y="0"/>
                    <a:pt x="601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7039092" y="1939430"/>
              <a:ext cx="87530" cy="134035"/>
            </a:xfrm>
            <a:custGeom>
              <a:avLst/>
              <a:gdLst/>
              <a:ahLst/>
              <a:cxnLst/>
              <a:rect l="l" t="t" r="r" b="b"/>
              <a:pathLst>
                <a:path w="3337" h="5110" extrusionOk="0">
                  <a:moveTo>
                    <a:pt x="1700" y="794"/>
                  </a:moveTo>
                  <a:cubicBezTo>
                    <a:pt x="2154" y="794"/>
                    <a:pt x="2434" y="1055"/>
                    <a:pt x="2434" y="1599"/>
                  </a:cubicBezTo>
                  <a:lnTo>
                    <a:pt x="2434" y="1683"/>
                  </a:lnTo>
                  <a:cubicBezTo>
                    <a:pt x="2434" y="2230"/>
                    <a:pt x="2154" y="2487"/>
                    <a:pt x="1700" y="2487"/>
                  </a:cubicBezTo>
                  <a:lnTo>
                    <a:pt x="916" y="2487"/>
                  </a:lnTo>
                  <a:lnTo>
                    <a:pt x="916" y="796"/>
                  </a:lnTo>
                  <a:lnTo>
                    <a:pt x="1700" y="794"/>
                  </a:lnTo>
                  <a:close/>
                  <a:moveTo>
                    <a:pt x="348" y="1"/>
                  </a:moveTo>
                  <a:cubicBezTo>
                    <a:pt x="137" y="1"/>
                    <a:pt x="7" y="131"/>
                    <a:pt x="7" y="279"/>
                  </a:cubicBezTo>
                  <a:lnTo>
                    <a:pt x="1" y="279"/>
                  </a:lnTo>
                  <a:lnTo>
                    <a:pt x="1" y="4821"/>
                  </a:lnTo>
                  <a:cubicBezTo>
                    <a:pt x="1" y="5010"/>
                    <a:pt x="226" y="5109"/>
                    <a:pt x="457" y="5109"/>
                  </a:cubicBezTo>
                  <a:cubicBezTo>
                    <a:pt x="680" y="5109"/>
                    <a:pt x="911" y="5010"/>
                    <a:pt x="911" y="4821"/>
                  </a:cubicBezTo>
                  <a:lnTo>
                    <a:pt x="911" y="3200"/>
                  </a:lnTo>
                  <a:lnTo>
                    <a:pt x="1694" y="3200"/>
                  </a:lnTo>
                  <a:cubicBezTo>
                    <a:pt x="2617" y="3200"/>
                    <a:pt x="3336" y="2760"/>
                    <a:pt x="3336" y="1614"/>
                  </a:cubicBezTo>
                  <a:lnTo>
                    <a:pt x="3336" y="1572"/>
                  </a:lnTo>
                  <a:cubicBezTo>
                    <a:pt x="3336" y="426"/>
                    <a:pt x="2640" y="1"/>
                    <a:pt x="1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ine 2">
            <a:extLst>
              <a:ext uri="{FF2B5EF4-FFF2-40B4-BE49-F238E27FC236}">
                <a16:creationId xmlns:a16="http://schemas.microsoft.com/office/drawing/2014/main" id="{6F2C7409-BAD3-19D2-B11A-D9A26E576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r="3137"/>
          <a:stretch/>
        </p:blipFill>
        <p:spPr>
          <a:xfrm>
            <a:off x="961465" y="3243379"/>
            <a:ext cx="3637711" cy="116444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A6CF9452-9A09-C515-B8FA-B7880DDD2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8" r="2079"/>
          <a:stretch/>
        </p:blipFill>
        <p:spPr>
          <a:xfrm>
            <a:off x="4817726" y="3243379"/>
            <a:ext cx="3364809" cy="122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6"/>
          <p:cNvSpPr txBox="1">
            <a:spLocks noGrp="1"/>
          </p:cNvSpPr>
          <p:nvPr>
            <p:ph type="title"/>
          </p:nvPr>
        </p:nvSpPr>
        <p:spPr>
          <a:xfrm rot="1617">
            <a:off x="1747890" y="1787300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9" name="Google Shape;1149;p36"/>
          <p:cNvSpPr txBox="1">
            <a:spLocks noGrp="1"/>
          </p:cNvSpPr>
          <p:nvPr>
            <p:ph type="title" idx="3"/>
          </p:nvPr>
        </p:nvSpPr>
        <p:spPr>
          <a:xfrm rot="1617">
            <a:off x="1559575" y="3167224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0" name="Google Shape;1150;p36"/>
          <p:cNvSpPr txBox="1">
            <a:spLocks noGrp="1"/>
          </p:cNvSpPr>
          <p:nvPr>
            <p:ph type="title" idx="6"/>
          </p:nvPr>
        </p:nvSpPr>
        <p:spPr>
          <a:xfrm rot="1617">
            <a:off x="1747774" y="3105485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1" name="Google Shape;1151;p36"/>
          <p:cNvSpPr txBox="1">
            <a:spLocks noGrp="1"/>
          </p:cNvSpPr>
          <p:nvPr>
            <p:ph type="title" idx="9"/>
          </p:nvPr>
        </p:nvSpPr>
        <p:spPr>
          <a:xfrm rot="1617">
            <a:off x="6189476" y="3105398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52" name="Google Shape;1152;p36"/>
          <p:cNvSpPr txBox="1">
            <a:spLocks noGrp="1"/>
          </p:cNvSpPr>
          <p:nvPr>
            <p:ph type="title" idx="15"/>
          </p:nvPr>
        </p:nvSpPr>
        <p:spPr>
          <a:xfrm rot="1617">
            <a:off x="6189673" y="1795741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53" name="Google Shape;1153;p36"/>
          <p:cNvSpPr txBox="1">
            <a:spLocks noGrp="1"/>
          </p:cNvSpPr>
          <p:nvPr>
            <p:ph type="title" idx="18"/>
          </p:nvPr>
        </p:nvSpPr>
        <p:spPr>
          <a:xfrm rot="1617">
            <a:off x="6946850" y="3167224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4" name="Google Shape;1154;p36"/>
          <p:cNvSpPr txBox="1">
            <a:spLocks noGrp="1"/>
          </p:cNvSpPr>
          <p:nvPr>
            <p:ph type="title" idx="2"/>
          </p:nvPr>
        </p:nvSpPr>
        <p:spPr>
          <a:xfrm flipV="1">
            <a:off x="1096647" y="5808706"/>
            <a:ext cx="45719" cy="457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cs typeface="Arial" pitchFamily="34" charset="0"/>
              </a:rPr>
              <a:t>e</a:t>
            </a:r>
            <a:endParaRPr sz="1400" dirty="0"/>
          </a:p>
        </p:txBody>
      </p:sp>
      <p:sp>
        <p:nvSpPr>
          <p:cNvPr id="1155" name="Google Shape;1155;p36"/>
          <p:cNvSpPr txBox="1">
            <a:spLocks noGrp="1"/>
          </p:cNvSpPr>
          <p:nvPr>
            <p:ph type="subTitle" idx="1"/>
          </p:nvPr>
        </p:nvSpPr>
        <p:spPr>
          <a:xfrm>
            <a:off x="719988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56" name="Google Shape;1156;p36"/>
          <p:cNvSpPr txBox="1">
            <a:spLocks noGrp="1"/>
          </p:cNvSpPr>
          <p:nvPr>
            <p:ph type="title" idx="21"/>
          </p:nvPr>
        </p:nvSpPr>
        <p:spPr>
          <a:xfrm>
            <a:off x="610800" y="540000"/>
            <a:ext cx="7922400" cy="634500"/>
          </a:xfrm>
          <a:prstGeom prst="rect">
            <a:avLst/>
          </a:prstGeom>
          <a:ln>
            <a:solidFill>
              <a:srgbClr val="467DF7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Mock-ups</a:t>
            </a:r>
            <a:endParaRPr/>
          </a:p>
        </p:txBody>
      </p:sp>
      <p:sp>
        <p:nvSpPr>
          <p:cNvPr id="1157" name="Google Shape;1157;p36"/>
          <p:cNvSpPr txBox="1">
            <a:spLocks noGrp="1"/>
          </p:cNvSpPr>
          <p:nvPr>
            <p:ph type="title" idx="4"/>
          </p:nvPr>
        </p:nvSpPr>
        <p:spPr>
          <a:xfrm>
            <a:off x="2991180" y="5476007"/>
            <a:ext cx="45719" cy="163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chemeClr val="accent4"/>
                </a:solidFill>
              </a:rPr>
              <a:t> </a:t>
            </a:r>
            <a:endParaRPr b="0">
              <a:solidFill>
                <a:schemeClr val="accent4"/>
              </a:solidFill>
            </a:endParaRPr>
          </a:p>
        </p:txBody>
      </p:sp>
      <p:sp>
        <p:nvSpPr>
          <p:cNvPr id="1158" name="Google Shape;1158;p36"/>
          <p:cNvSpPr txBox="1">
            <a:spLocks noGrp="1"/>
          </p:cNvSpPr>
          <p:nvPr>
            <p:ph type="subTitle" idx="5"/>
          </p:nvPr>
        </p:nvSpPr>
        <p:spPr>
          <a:xfrm>
            <a:off x="719988" y="40009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0" name="Google Shape;1160;p36"/>
          <p:cNvSpPr txBox="1">
            <a:spLocks noGrp="1"/>
          </p:cNvSpPr>
          <p:nvPr>
            <p:ph type="subTitle" idx="8"/>
          </p:nvPr>
        </p:nvSpPr>
        <p:spPr>
          <a:xfrm>
            <a:off x="3413547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1" name="Google Shape;1161;p36"/>
          <p:cNvSpPr txBox="1">
            <a:spLocks noGrp="1"/>
          </p:cNvSpPr>
          <p:nvPr>
            <p:ph type="title" idx="13"/>
          </p:nvPr>
        </p:nvSpPr>
        <p:spPr>
          <a:xfrm flipH="1">
            <a:off x="7666826" y="6846570"/>
            <a:ext cx="45719" cy="1257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2" name="Google Shape;1162;p36"/>
          <p:cNvSpPr txBox="1">
            <a:spLocks noGrp="1"/>
          </p:cNvSpPr>
          <p:nvPr>
            <p:ph type="subTitle" idx="14"/>
          </p:nvPr>
        </p:nvSpPr>
        <p:spPr>
          <a:xfrm>
            <a:off x="3413547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title" idx="16"/>
          </p:nvPr>
        </p:nvSpPr>
        <p:spPr>
          <a:xfrm flipV="1">
            <a:off x="7747537" y="5790045"/>
            <a:ext cx="45719" cy="110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1200" err="1">
                <a:cs typeface="Arial" pitchFamily="34" charset="0"/>
              </a:rPr>
              <a:t>Cerinte</a:t>
            </a:r>
            <a:r>
              <a:rPr lang="en-US" altLang="ko-KR" sz="1200">
                <a:cs typeface="Arial" pitchFamily="34" charset="0"/>
              </a:rPr>
              <a:t> </a:t>
            </a:r>
            <a:r>
              <a:rPr lang="en-US" altLang="ko-KR" sz="1200" err="1">
                <a:cs typeface="Arial" pitchFamily="34" charset="0"/>
              </a:rPr>
              <a:t>si</a:t>
            </a:r>
            <a:r>
              <a:rPr lang="en-US" altLang="ko-KR" sz="1200">
                <a:cs typeface="Arial" pitchFamily="34" charset="0"/>
              </a:rPr>
              <a:t> </a:t>
            </a:r>
            <a:r>
              <a:rPr lang="en-US" altLang="ko-KR" sz="1200" err="1">
                <a:cs typeface="Arial" pitchFamily="34" charset="0"/>
              </a:rPr>
              <a:t>functionalitati</a:t>
            </a:r>
            <a:r>
              <a:rPr lang="en-US" altLang="ko-KR" sz="1200">
                <a:cs typeface="Arial" pitchFamily="34" charset="0"/>
              </a:rPr>
              <a:t> </a:t>
            </a:r>
            <a:br>
              <a:rPr lang="en-US" altLang="ko-KR" sz="1100">
                <a:cs typeface="Arial" pitchFamily="34" charset="0"/>
              </a:rPr>
            </a:br>
            <a:endParaRPr sz="1100"/>
          </a:p>
        </p:txBody>
      </p:sp>
      <p:sp>
        <p:nvSpPr>
          <p:cNvPr id="1164" name="Google Shape;1164;p36"/>
          <p:cNvSpPr txBox="1">
            <a:spLocks noGrp="1"/>
          </p:cNvSpPr>
          <p:nvPr>
            <p:ph type="subTitle" idx="17"/>
          </p:nvPr>
        </p:nvSpPr>
        <p:spPr>
          <a:xfrm>
            <a:off x="6107100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5" name="Google Shape;1165;p36"/>
          <p:cNvSpPr txBox="1">
            <a:spLocks noGrp="1"/>
          </p:cNvSpPr>
          <p:nvPr>
            <p:ph type="title" idx="19"/>
          </p:nvPr>
        </p:nvSpPr>
        <p:spPr>
          <a:xfrm>
            <a:off x="8378284" y="5839691"/>
            <a:ext cx="45719" cy="155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6" name="Google Shape;1166;p36"/>
          <p:cNvSpPr txBox="1">
            <a:spLocks noGrp="1"/>
          </p:cNvSpPr>
          <p:nvPr>
            <p:ph type="subTitle" idx="20"/>
          </p:nvPr>
        </p:nvSpPr>
        <p:spPr>
          <a:xfrm>
            <a:off x="6107100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7559913" y="0"/>
            <a:ext cx="41100" cy="227700"/>
          </a:xfrm>
          <a:prstGeom prst="rect">
            <a:avLst/>
          </a:prstGeom>
          <a:solidFill>
            <a:srgbClr val="FAF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D90B7-41B2-2C39-DD6F-372BB6079688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444750" y="6532047"/>
            <a:ext cx="45719" cy="183304"/>
          </a:xfrm>
        </p:spPr>
        <p:txBody>
          <a:bodyPr/>
          <a:lstStyle/>
          <a:p>
            <a:r>
              <a:rPr lang="en-RO"/>
              <a:t> </a:t>
            </a:r>
          </a:p>
        </p:txBody>
      </p:sp>
      <p:pic>
        <p:nvPicPr>
          <p:cNvPr id="6" name="Picture 5" descr="A screenshot of a login screen&#10;&#10;Description automatically generated with medium confidence">
            <a:extLst>
              <a:ext uri="{FF2B5EF4-FFF2-40B4-BE49-F238E27FC236}">
                <a16:creationId xmlns:a16="http://schemas.microsoft.com/office/drawing/2014/main" id="{2BBFB23D-9449-27E4-5ABD-7D181382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6" y="1531890"/>
            <a:ext cx="1384300" cy="2971800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35035D9-7218-948A-3612-1DDBA212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846" y="1508853"/>
            <a:ext cx="1384300" cy="2938601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43D59BC-A123-3ABA-55F8-77230A431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847" y="1347137"/>
            <a:ext cx="1477257" cy="3135932"/>
          </a:xfrm>
          <a:prstGeom prst="rect">
            <a:avLst/>
          </a:prstGeom>
        </p:spPr>
      </p:pic>
      <p:pic>
        <p:nvPicPr>
          <p:cNvPr id="14" name="Picture 13" descr="A screenshot of a car&#10;&#10;Description automatically generated with medium confidence">
            <a:extLst>
              <a:ext uri="{FF2B5EF4-FFF2-40B4-BE49-F238E27FC236}">
                <a16:creationId xmlns:a16="http://schemas.microsoft.com/office/drawing/2014/main" id="{BB725240-5448-1794-1688-979DD858B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757" y="1539365"/>
            <a:ext cx="1355552" cy="28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3-05-04 22-45-53-015">
            <a:hlinkClick r:id="" action="ppaction://media"/>
            <a:extLst>
              <a:ext uri="{FF2B5EF4-FFF2-40B4-BE49-F238E27FC236}">
                <a16:creationId xmlns:a16="http://schemas.microsoft.com/office/drawing/2014/main" id="{97DDAB30-E140-9860-14C7-C735840C3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413683" y="3238056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o-RO" sz="2400" b="0" i="0" err="1">
                <a:effectLst/>
                <a:latin typeface="Arial" panose="020B0604020202020204" pitchFamily="34" charset="0"/>
              </a:rPr>
              <a:t>Webliografie</a:t>
            </a:r>
            <a:br>
              <a:rPr lang="it-IT" sz="800"/>
            </a:br>
            <a:br>
              <a:rPr lang="en-US" altLang="ko-KR" sz="2000">
                <a:cs typeface="Arial" pitchFamily="34" charset="0"/>
              </a:rPr>
            </a:br>
            <a:endParaRPr lang="en-US" sz="2000"/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560360" y="1149800"/>
            <a:ext cx="1801906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ro-RO"/>
              <a:t>6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31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68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Webliografie</a:t>
            </a:r>
            <a:endParaRPr/>
          </a:p>
        </p:txBody>
      </p:sp>
      <p:sp>
        <p:nvSpPr>
          <p:cNvPr id="2568" name="Google Shape;2568;p68"/>
          <p:cNvSpPr txBox="1">
            <a:spLocks noGrp="1"/>
          </p:cNvSpPr>
          <p:nvPr>
            <p:ph type="body" idx="1"/>
          </p:nvPr>
        </p:nvSpPr>
        <p:spPr>
          <a:xfrm>
            <a:off x="720000" y="1403100"/>
            <a:ext cx="7704000" cy="3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altLang="ko-KR">
              <a:latin typeface="Arial" pitchFamily="34" charset="0"/>
              <a:cs typeface="Arial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/>
              <a:t> </a:t>
            </a:r>
            <a:r>
              <a:rPr lang="ro-RO">
                <a:hlinkClick r:id="rId3"/>
              </a:rPr>
              <a:t>https://docs.flutter.dev/</a:t>
            </a:r>
            <a:endParaRPr lang="ro-R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>
                <a:hlinkClick r:id="rId4"/>
              </a:rPr>
              <a:t> https://www.geeksforgeeks.org/opencv-python-tutorial/</a:t>
            </a:r>
            <a:endParaRPr lang="ro-R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/>
              <a:t> </a:t>
            </a:r>
            <a:r>
              <a:rPr lang="ro-RO">
                <a:hlinkClick r:id="rId5"/>
              </a:rPr>
              <a:t>https://www.w3schools.com/python/python_mysql_getstarted.asp</a:t>
            </a:r>
            <a:endParaRPr lang="ro-RO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/>
              <a:t> </a:t>
            </a:r>
            <a:r>
              <a:rPr lang="ro-RO">
                <a:hlinkClick r:id="rId6"/>
              </a:rPr>
              <a:t>https://pypi.org/project/geocoder/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ro-RO">
                <a:hlinkClick r:id="rId7"/>
              </a:rPr>
              <a:t>https://docs.python.org/3/library/smtplib.html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https://www.youtube.com/watch?v=ltpnWBBT7NI&amp;pp=ygURcmVjb2duaXRpb24gcGxhdGU%3D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ro-RO">
                <a:hlinkClick r:id="rId8"/>
              </a:rPr>
              <a:t>https://www.youtube.com/watch?v=0-4p_QgrdbE&amp;pp=ygURcmVjb2duaXRpb24gcGxhdGU%3D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ro-RO">
                <a:hlinkClick r:id="rId9"/>
              </a:rPr>
              <a:t>https://matplotlib.org/stable/tutorials/introductory/pyplot.html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ro-RO"/>
              <a:t>https://www.w3schools.com/python/matplotlib_intro.asp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6"/>
          <p:cNvSpPr txBox="1">
            <a:spLocks noGrp="1"/>
          </p:cNvSpPr>
          <p:nvPr>
            <p:ph type="title"/>
          </p:nvPr>
        </p:nvSpPr>
        <p:spPr>
          <a:xfrm rot="1617">
            <a:off x="2188749" y="1446852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6"/>
          <p:cNvSpPr txBox="1">
            <a:spLocks noGrp="1"/>
          </p:cNvSpPr>
          <p:nvPr>
            <p:ph type="title" idx="3"/>
          </p:nvPr>
        </p:nvSpPr>
        <p:spPr>
          <a:xfrm rot="1617">
            <a:off x="1645599" y="2508446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0" name="Google Shape;1150;p36"/>
          <p:cNvSpPr txBox="1">
            <a:spLocks noGrp="1"/>
          </p:cNvSpPr>
          <p:nvPr>
            <p:ph type="title" idx="6"/>
          </p:nvPr>
        </p:nvSpPr>
        <p:spPr>
          <a:xfrm rot="1617">
            <a:off x="2188749" y="2524888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51" name="Google Shape;1151;p36"/>
          <p:cNvSpPr txBox="1">
            <a:spLocks noGrp="1"/>
          </p:cNvSpPr>
          <p:nvPr>
            <p:ph type="title" idx="9"/>
          </p:nvPr>
        </p:nvSpPr>
        <p:spPr>
          <a:xfrm rot="1617">
            <a:off x="6123662" y="1446852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2" name="Google Shape;1152;p36"/>
          <p:cNvSpPr txBox="1">
            <a:spLocks noGrp="1"/>
          </p:cNvSpPr>
          <p:nvPr>
            <p:ph type="title" idx="15"/>
          </p:nvPr>
        </p:nvSpPr>
        <p:spPr>
          <a:xfrm rot="1617">
            <a:off x="2215502" y="3550107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3" name="Google Shape;1153;p36"/>
          <p:cNvSpPr txBox="1">
            <a:spLocks noGrp="1"/>
          </p:cNvSpPr>
          <p:nvPr>
            <p:ph type="title" idx="18"/>
          </p:nvPr>
        </p:nvSpPr>
        <p:spPr>
          <a:xfrm rot="1617">
            <a:off x="6946850" y="3167224"/>
            <a:ext cx="637800" cy="3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4" name="Google Shape;1154;p36"/>
          <p:cNvSpPr txBox="1">
            <a:spLocks noGrp="1"/>
          </p:cNvSpPr>
          <p:nvPr>
            <p:ph type="title" idx="2"/>
          </p:nvPr>
        </p:nvSpPr>
        <p:spPr>
          <a:xfrm>
            <a:off x="1375756" y="1802985"/>
            <a:ext cx="2316900" cy="558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err="1">
                <a:cs typeface="Arial" pitchFamily="34" charset="0"/>
              </a:rPr>
              <a:t>Aplica</a:t>
            </a:r>
            <a:r>
              <a:rPr lang="ro-RO" altLang="ko-KR" sz="1400" err="1">
                <a:cs typeface="Arial" pitchFamily="34" charset="0"/>
              </a:rPr>
              <a:t>ţ</a:t>
            </a:r>
            <a:r>
              <a:rPr lang="en-US" altLang="ko-KR" sz="1400" err="1">
                <a:cs typeface="Arial" pitchFamily="34" charset="0"/>
              </a:rPr>
              <a:t>ia</a:t>
            </a:r>
            <a:r>
              <a:rPr lang="en-US" altLang="ko-KR" sz="1400">
                <a:cs typeface="Arial" pitchFamily="34" charset="0"/>
              </a:rPr>
              <a:t> final</a:t>
            </a:r>
            <a:r>
              <a:rPr lang="ro-RO" altLang="ko-KR" sz="1400">
                <a:cs typeface="Arial" pitchFamily="34" charset="0"/>
              </a:rPr>
              <a:t>ă</a:t>
            </a:r>
            <a:r>
              <a:rPr lang="en-US" altLang="ko-KR" sz="1400">
                <a:cs typeface="Arial" pitchFamily="34" charset="0"/>
              </a:rPr>
              <a:t> </a:t>
            </a:r>
            <a:r>
              <a:rPr lang="en-US" altLang="ko-KR" sz="1400" err="1">
                <a:cs typeface="Arial" pitchFamily="34" charset="0"/>
              </a:rPr>
              <a:t>avut</a:t>
            </a:r>
            <a:r>
              <a:rPr lang="ro-RO" altLang="ko-KR" sz="1400">
                <a:cs typeface="Arial" pitchFamily="34" charset="0"/>
              </a:rPr>
              <a:t>ă</a:t>
            </a:r>
            <a:r>
              <a:rPr lang="en-US" altLang="ko-KR" sz="1400">
                <a:cs typeface="Arial" pitchFamily="34" charset="0"/>
              </a:rPr>
              <a:t> </a:t>
            </a:r>
            <a:r>
              <a:rPr lang="ro-RO" altLang="ko-KR" sz="1400">
                <a:cs typeface="Arial" pitchFamily="34" charset="0"/>
              </a:rPr>
              <a:t>î</a:t>
            </a:r>
            <a:r>
              <a:rPr lang="en-US" altLang="ko-KR" sz="1400">
                <a:cs typeface="Arial" pitchFamily="34" charset="0"/>
              </a:rPr>
              <a:t>n </a:t>
            </a:r>
            <a:r>
              <a:rPr lang="en-US" altLang="ko-KR" sz="1400" err="1">
                <a:cs typeface="Arial" pitchFamily="34" charset="0"/>
              </a:rPr>
              <a:t>vedere</a:t>
            </a:r>
            <a:endParaRPr sz="1400"/>
          </a:p>
        </p:txBody>
      </p:sp>
      <p:sp>
        <p:nvSpPr>
          <p:cNvPr id="1155" name="Google Shape;1155;p36"/>
          <p:cNvSpPr txBox="1">
            <a:spLocks noGrp="1"/>
          </p:cNvSpPr>
          <p:nvPr>
            <p:ph type="subTitle" idx="1"/>
          </p:nvPr>
        </p:nvSpPr>
        <p:spPr>
          <a:xfrm>
            <a:off x="772914" y="1858345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56" name="Google Shape;1156;p36"/>
          <p:cNvSpPr txBox="1">
            <a:spLocks noGrp="1"/>
          </p:cNvSpPr>
          <p:nvPr>
            <p:ph type="title" idx="21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</a:t>
            </a:r>
            <a:endParaRPr/>
          </a:p>
        </p:txBody>
      </p:sp>
      <p:sp>
        <p:nvSpPr>
          <p:cNvPr id="1157" name="Google Shape;1157;p36"/>
          <p:cNvSpPr txBox="1">
            <a:spLocks noGrp="1"/>
          </p:cNvSpPr>
          <p:nvPr>
            <p:ph type="title" idx="4"/>
          </p:nvPr>
        </p:nvSpPr>
        <p:spPr>
          <a:xfrm>
            <a:off x="2991180" y="5476007"/>
            <a:ext cx="45719" cy="1632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>
                <a:solidFill>
                  <a:schemeClr val="accent4"/>
                </a:solidFill>
              </a:rPr>
              <a:t> </a:t>
            </a:r>
            <a:endParaRPr b="0">
              <a:solidFill>
                <a:schemeClr val="accent4"/>
              </a:solidFill>
            </a:endParaRPr>
          </a:p>
        </p:txBody>
      </p:sp>
      <p:sp>
        <p:nvSpPr>
          <p:cNvPr id="1158" name="Google Shape;1158;p36"/>
          <p:cNvSpPr txBox="1">
            <a:spLocks noGrp="1"/>
          </p:cNvSpPr>
          <p:nvPr>
            <p:ph type="subTitle" idx="5"/>
          </p:nvPr>
        </p:nvSpPr>
        <p:spPr>
          <a:xfrm>
            <a:off x="719988" y="40009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59" name="Google Shape;1159;p36"/>
          <p:cNvSpPr txBox="1">
            <a:spLocks noGrp="1"/>
          </p:cNvSpPr>
          <p:nvPr>
            <p:ph type="title" idx="7"/>
          </p:nvPr>
        </p:nvSpPr>
        <p:spPr>
          <a:xfrm>
            <a:off x="1349199" y="2913944"/>
            <a:ext cx="23169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err="1">
                <a:cs typeface="Arial" pitchFamily="34" charset="0"/>
              </a:rPr>
              <a:t>Cazuri</a:t>
            </a:r>
            <a:r>
              <a:rPr lang="en-US" altLang="ko-KR" sz="1100">
                <a:cs typeface="Arial" pitchFamily="34" charset="0"/>
              </a:rPr>
              <a:t> </a:t>
            </a:r>
            <a:r>
              <a:rPr lang="ro-RO" altLang="ko-KR" sz="1100">
                <a:cs typeface="Arial" pitchFamily="34" charset="0"/>
              </a:rPr>
              <a:t>ş</a:t>
            </a:r>
            <a:r>
              <a:rPr lang="en-US" altLang="ko-KR" sz="1100" err="1">
                <a:cs typeface="Arial" pitchFamily="34" charset="0"/>
              </a:rPr>
              <a:t>i</a:t>
            </a:r>
            <a:r>
              <a:rPr lang="en-US" altLang="ko-KR" sz="1100">
                <a:cs typeface="Arial" pitchFamily="34" charset="0"/>
              </a:rPr>
              <a:t> </a:t>
            </a:r>
            <a:r>
              <a:rPr lang="en-US" altLang="ko-KR" sz="1100" err="1">
                <a:cs typeface="Arial" pitchFamily="34" charset="0"/>
              </a:rPr>
              <a:t>scenarii</a:t>
            </a:r>
            <a:r>
              <a:rPr lang="en-US" altLang="ko-KR" sz="1100">
                <a:cs typeface="Arial" pitchFamily="34" charset="0"/>
              </a:rPr>
              <a:t> de </a:t>
            </a:r>
            <a:r>
              <a:rPr lang="en-US" altLang="ko-KR" sz="1100" err="1">
                <a:cs typeface="Arial" pitchFamily="34" charset="0"/>
              </a:rPr>
              <a:t>utilizare</a:t>
            </a:r>
            <a:r>
              <a:rPr lang="en-US" altLang="ko-KR" sz="1100">
                <a:cs typeface="Arial" pitchFamily="34" charset="0"/>
              </a:rPr>
              <a:t> </a:t>
            </a:r>
            <a:r>
              <a:rPr lang="en-US" altLang="ko-KR" sz="1100" err="1">
                <a:cs typeface="Arial" pitchFamily="34" charset="0"/>
              </a:rPr>
              <a:t>avute</a:t>
            </a:r>
            <a:r>
              <a:rPr lang="en-US" altLang="ko-KR" sz="1100">
                <a:cs typeface="Arial" pitchFamily="34" charset="0"/>
              </a:rPr>
              <a:t> </a:t>
            </a:r>
            <a:r>
              <a:rPr lang="ro-RO" altLang="ko-KR" sz="1100">
                <a:cs typeface="Arial" pitchFamily="34" charset="0"/>
              </a:rPr>
              <a:t>î</a:t>
            </a:r>
            <a:r>
              <a:rPr lang="en-US" altLang="ko-KR" sz="1100">
                <a:cs typeface="Arial" pitchFamily="34" charset="0"/>
              </a:rPr>
              <a:t>n </a:t>
            </a:r>
            <a:r>
              <a:rPr lang="en-US" altLang="ko-KR" sz="1100" err="1">
                <a:cs typeface="Arial" pitchFamily="34" charset="0"/>
              </a:rPr>
              <a:t>vedere</a:t>
            </a:r>
            <a:endParaRPr sz="1100"/>
          </a:p>
        </p:txBody>
      </p:sp>
      <p:sp>
        <p:nvSpPr>
          <p:cNvPr id="1160" name="Google Shape;1160;p36"/>
          <p:cNvSpPr txBox="1">
            <a:spLocks noGrp="1"/>
          </p:cNvSpPr>
          <p:nvPr>
            <p:ph type="subTitle" idx="8"/>
          </p:nvPr>
        </p:nvSpPr>
        <p:spPr>
          <a:xfrm>
            <a:off x="3413547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1" name="Google Shape;1161;p36"/>
          <p:cNvSpPr txBox="1">
            <a:spLocks noGrp="1"/>
          </p:cNvSpPr>
          <p:nvPr>
            <p:ph type="title" idx="13"/>
          </p:nvPr>
        </p:nvSpPr>
        <p:spPr>
          <a:xfrm>
            <a:off x="5284113" y="1837990"/>
            <a:ext cx="23169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>
                <a:effectLst/>
                <a:latin typeface="Arial" panose="020B0604020202020204" pitchFamily="34" charset="0"/>
              </a:rPr>
              <a:t>Modalit</a:t>
            </a:r>
            <a:r>
              <a:rPr lang="ro-RO" sz="1200" b="0" i="0" err="1">
                <a:effectLst/>
                <a:latin typeface="Arial" panose="020B0604020202020204" pitchFamily="34" charset="0"/>
              </a:rPr>
              <a:t>ăţ</a:t>
            </a:r>
            <a:r>
              <a:rPr lang="it-IT" sz="1200" b="0" i="0">
                <a:effectLst/>
                <a:latin typeface="Arial" panose="020B0604020202020204" pitchFamily="34" charset="0"/>
              </a:rPr>
              <a:t>i de implementare </a:t>
            </a:r>
            <a:r>
              <a:rPr lang="ro-RO" sz="1200" b="0" i="0" err="1">
                <a:effectLst/>
                <a:latin typeface="Arial" panose="020B0604020202020204" pitchFamily="34" charset="0"/>
              </a:rPr>
              <a:t>ş</a:t>
            </a:r>
            <a:r>
              <a:rPr lang="it-IT" sz="1200" b="0" i="0">
                <a:effectLst/>
                <a:latin typeface="Arial" panose="020B0604020202020204" pitchFamily="34" charset="0"/>
              </a:rPr>
              <a:t>i descrierea punctului de start</a:t>
            </a:r>
            <a:endParaRPr sz="1200"/>
          </a:p>
        </p:txBody>
      </p:sp>
      <p:sp>
        <p:nvSpPr>
          <p:cNvPr id="1162" name="Google Shape;1162;p36"/>
          <p:cNvSpPr txBox="1">
            <a:spLocks noGrp="1"/>
          </p:cNvSpPr>
          <p:nvPr>
            <p:ph type="subTitle" idx="14"/>
          </p:nvPr>
        </p:nvSpPr>
        <p:spPr>
          <a:xfrm>
            <a:off x="3413547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3" name="Google Shape;1163;p36"/>
          <p:cNvSpPr txBox="1">
            <a:spLocks noGrp="1"/>
          </p:cNvSpPr>
          <p:nvPr>
            <p:ph type="title" idx="16"/>
          </p:nvPr>
        </p:nvSpPr>
        <p:spPr>
          <a:xfrm>
            <a:off x="1375756" y="3941166"/>
            <a:ext cx="23169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1200">
                <a:cs typeface="Arial" pitchFamily="34" charset="0"/>
              </a:rPr>
              <a:t>Cerin</a:t>
            </a:r>
            <a:r>
              <a:rPr lang="ro-RO" altLang="ko-KR" sz="1200" err="1">
                <a:cs typeface="Arial" pitchFamily="34" charset="0"/>
              </a:rPr>
              <a:t>ţ</a:t>
            </a:r>
            <a:r>
              <a:rPr lang="en-US" altLang="ko-KR" sz="1200">
                <a:cs typeface="Arial" pitchFamily="34" charset="0"/>
              </a:rPr>
              <a:t>e </a:t>
            </a:r>
            <a:r>
              <a:rPr lang="ro-RO" altLang="ko-KR" sz="1200">
                <a:cs typeface="Arial" pitchFamily="34" charset="0"/>
              </a:rPr>
              <a:t>ş</a:t>
            </a:r>
            <a:r>
              <a:rPr lang="en-US" altLang="ko-KR" sz="1200" err="1">
                <a:cs typeface="Arial" pitchFamily="34" charset="0"/>
              </a:rPr>
              <a:t>i</a:t>
            </a:r>
            <a:r>
              <a:rPr lang="en-US" altLang="ko-KR" sz="1200">
                <a:cs typeface="Arial" pitchFamily="34" charset="0"/>
              </a:rPr>
              <a:t> </a:t>
            </a:r>
            <a:r>
              <a:rPr lang="en-US" altLang="ko-KR" sz="1200" err="1">
                <a:cs typeface="Arial" pitchFamily="34" charset="0"/>
              </a:rPr>
              <a:t>func</a:t>
            </a:r>
            <a:r>
              <a:rPr lang="ro-RO" altLang="ko-KR" sz="1200" err="1">
                <a:cs typeface="Arial" pitchFamily="34" charset="0"/>
              </a:rPr>
              <a:t>ţ</a:t>
            </a:r>
            <a:r>
              <a:rPr lang="en-US" altLang="ko-KR" sz="1200" err="1">
                <a:cs typeface="Arial" pitchFamily="34" charset="0"/>
              </a:rPr>
              <a:t>ionali</a:t>
            </a:r>
            <a:r>
              <a:rPr lang="ro-RO" altLang="ko-KR" sz="1200" err="1">
                <a:cs typeface="Arial" pitchFamily="34" charset="0"/>
              </a:rPr>
              <a:t>tăţ</a:t>
            </a:r>
            <a:r>
              <a:rPr lang="en-US" altLang="ko-KR" sz="1200" err="1">
                <a:cs typeface="Arial" pitchFamily="34" charset="0"/>
              </a:rPr>
              <a:t>i</a:t>
            </a:r>
            <a:r>
              <a:rPr lang="en-US" altLang="ko-KR" sz="1200">
                <a:cs typeface="Arial" pitchFamily="34" charset="0"/>
              </a:rPr>
              <a:t> </a:t>
            </a:r>
            <a:br>
              <a:rPr lang="en-US" altLang="ko-KR" sz="1100">
                <a:cs typeface="Arial" pitchFamily="34" charset="0"/>
              </a:rPr>
            </a:br>
            <a:endParaRPr sz="1100"/>
          </a:p>
        </p:txBody>
      </p:sp>
      <p:sp>
        <p:nvSpPr>
          <p:cNvPr id="1164" name="Google Shape;1164;p36"/>
          <p:cNvSpPr txBox="1">
            <a:spLocks noGrp="1"/>
          </p:cNvSpPr>
          <p:nvPr>
            <p:ph type="subTitle" idx="17"/>
          </p:nvPr>
        </p:nvSpPr>
        <p:spPr>
          <a:xfrm>
            <a:off x="6107100" y="2362507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5" name="Google Shape;1165;p36"/>
          <p:cNvSpPr txBox="1">
            <a:spLocks noGrp="1"/>
          </p:cNvSpPr>
          <p:nvPr>
            <p:ph type="title" idx="19"/>
          </p:nvPr>
        </p:nvSpPr>
        <p:spPr>
          <a:xfrm>
            <a:off x="8378284" y="5839691"/>
            <a:ext cx="45719" cy="155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6" name="Google Shape;1166;p36"/>
          <p:cNvSpPr txBox="1">
            <a:spLocks noGrp="1"/>
          </p:cNvSpPr>
          <p:nvPr>
            <p:ph type="subTitle" idx="20"/>
          </p:nvPr>
        </p:nvSpPr>
        <p:spPr>
          <a:xfrm>
            <a:off x="6107100" y="4000800"/>
            <a:ext cx="23169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67" name="Google Shape;1167;p36"/>
          <p:cNvSpPr/>
          <p:nvPr/>
        </p:nvSpPr>
        <p:spPr>
          <a:xfrm>
            <a:off x="7559913" y="0"/>
            <a:ext cx="41100" cy="227700"/>
          </a:xfrm>
          <a:prstGeom prst="rect">
            <a:avLst/>
          </a:prstGeom>
          <a:solidFill>
            <a:srgbClr val="FAF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51;p36">
            <a:extLst>
              <a:ext uri="{FF2B5EF4-FFF2-40B4-BE49-F238E27FC236}">
                <a16:creationId xmlns:a16="http://schemas.microsoft.com/office/drawing/2014/main" id="{777A8C74-E567-4B92-CE19-62681A7AC360}"/>
              </a:ext>
            </a:extLst>
          </p:cNvPr>
          <p:cNvSpPr txBox="1">
            <a:spLocks/>
          </p:cNvSpPr>
          <p:nvPr/>
        </p:nvSpPr>
        <p:spPr>
          <a:xfrm rot="1617">
            <a:off x="6145185" y="2574069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5" name="Google Shape;1161;p36">
            <a:extLst>
              <a:ext uri="{FF2B5EF4-FFF2-40B4-BE49-F238E27FC236}">
                <a16:creationId xmlns:a16="http://schemas.microsoft.com/office/drawing/2014/main" id="{56FEA38D-9941-E975-CF59-9B38A136A1A6}"/>
              </a:ext>
            </a:extLst>
          </p:cNvPr>
          <p:cNvSpPr txBox="1">
            <a:spLocks/>
          </p:cNvSpPr>
          <p:nvPr/>
        </p:nvSpPr>
        <p:spPr>
          <a:xfrm>
            <a:off x="5305635" y="2894407"/>
            <a:ext cx="2316900" cy="5493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br>
              <a:rPr lang="ro-RO" sz="1100" b="0" i="0">
                <a:effectLst/>
                <a:latin typeface="Arial" panose="020B0604020202020204" pitchFamily="34" charset="0"/>
              </a:rPr>
            </a:br>
            <a:r>
              <a:rPr lang="ro-RO" sz="1400" b="0" i="0">
                <a:effectLst/>
                <a:latin typeface="Arial" panose="020B0604020202020204" pitchFamily="34" charset="0"/>
              </a:rPr>
              <a:t>Ilustrarea punctului de start </a:t>
            </a:r>
            <a:endParaRPr lang="it-IT" sz="1200"/>
          </a:p>
        </p:txBody>
      </p:sp>
      <p:sp>
        <p:nvSpPr>
          <p:cNvPr id="6" name="Google Shape;1151;p36">
            <a:extLst>
              <a:ext uri="{FF2B5EF4-FFF2-40B4-BE49-F238E27FC236}">
                <a16:creationId xmlns:a16="http://schemas.microsoft.com/office/drawing/2014/main" id="{B0DA5E5B-3382-C8E6-327B-647EC24408EC}"/>
              </a:ext>
            </a:extLst>
          </p:cNvPr>
          <p:cNvSpPr txBox="1">
            <a:spLocks/>
          </p:cNvSpPr>
          <p:nvPr/>
        </p:nvSpPr>
        <p:spPr>
          <a:xfrm rot="1617">
            <a:off x="6147688" y="3538099"/>
            <a:ext cx="6378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7" name="Google Shape;1161;p36">
            <a:extLst>
              <a:ext uri="{FF2B5EF4-FFF2-40B4-BE49-F238E27FC236}">
                <a16:creationId xmlns:a16="http://schemas.microsoft.com/office/drawing/2014/main" id="{259D91CE-4408-B3A6-A1F8-DA8A15DF4993}"/>
              </a:ext>
            </a:extLst>
          </p:cNvPr>
          <p:cNvSpPr txBox="1">
            <a:spLocks/>
          </p:cNvSpPr>
          <p:nvPr/>
        </p:nvSpPr>
        <p:spPr>
          <a:xfrm>
            <a:off x="5308139" y="3929237"/>
            <a:ext cx="2316900" cy="48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0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o-RO" sz="1800" b="0" i="0" err="1">
                <a:effectLst/>
                <a:latin typeface="Arial" panose="020B0604020202020204" pitchFamily="34" charset="0"/>
              </a:rPr>
              <a:t>Webliografie</a:t>
            </a:r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467875" y="2812450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</a:rPr>
              <a:t>Aplica</a:t>
            </a:r>
            <a:r>
              <a:rPr lang="ro-RO" altLang="ko-KR" sz="2400" dirty="0" err="1"/>
              <a:t>ţ</a:t>
            </a:r>
            <a:r>
              <a:rPr lang="en-US" sz="2400" dirty="0" err="1">
                <a:solidFill>
                  <a:schemeClr val="lt1"/>
                </a:solidFill>
              </a:rPr>
              <a:t>ia</a:t>
            </a:r>
            <a:r>
              <a:rPr lang="en-US" sz="2400" dirty="0">
                <a:solidFill>
                  <a:schemeClr val="lt1"/>
                </a:solidFill>
              </a:rPr>
              <a:t> final</a:t>
            </a:r>
            <a:r>
              <a:rPr lang="ro-RO" altLang="ko-KR" sz="2400" dirty="0"/>
              <a:t>ă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en-US" sz="2400" dirty="0" err="1"/>
              <a:t>a</a:t>
            </a:r>
            <a:r>
              <a:rPr lang="en-US" sz="2400" dirty="0" err="1">
                <a:solidFill>
                  <a:schemeClr val="lt1"/>
                </a:solidFill>
              </a:rPr>
              <a:t>vut</a:t>
            </a:r>
            <a:r>
              <a:rPr lang="ro-RO" altLang="ko-KR" sz="2400" dirty="0"/>
              <a:t>ă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r>
              <a:rPr lang="ro-RO" altLang="ko-KR" sz="2400" dirty="0"/>
              <a:t>î</a:t>
            </a:r>
            <a:r>
              <a:rPr lang="en-US" sz="2400" dirty="0">
                <a:solidFill>
                  <a:schemeClr val="lt1"/>
                </a:solidFill>
              </a:rPr>
              <a:t>n </a:t>
            </a:r>
            <a:r>
              <a:rPr lang="en-US" sz="2400" dirty="0" err="1">
                <a:solidFill>
                  <a:schemeClr val="lt1"/>
                </a:solidFill>
              </a:rPr>
              <a:t>vedere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716775" y="1149800"/>
            <a:ext cx="14649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Aplic</a:t>
            </a:r>
            <a:r>
              <a:rPr lang="ro-RO" altLang="ko-KR" dirty="0" err="1"/>
              <a:t>aţ</a:t>
            </a:r>
            <a:r>
              <a:rPr lang="en-US" altLang="ko-KR" dirty="0" err="1"/>
              <a:t>ia</a:t>
            </a:r>
            <a:r>
              <a:rPr lang="en-US" altLang="ko-KR" dirty="0"/>
              <a:t> final</a:t>
            </a:r>
            <a:r>
              <a:rPr lang="ro-RO" altLang="ko-KR" dirty="0"/>
              <a:t>ă</a:t>
            </a:r>
            <a:r>
              <a:rPr lang="en-US" altLang="ko-KR" dirty="0"/>
              <a:t> </a:t>
            </a:r>
            <a:r>
              <a:rPr lang="en-US" altLang="ko-KR" dirty="0" err="1"/>
              <a:t>avut</a:t>
            </a:r>
            <a:r>
              <a:rPr lang="ro-RO" altLang="ko-KR" dirty="0"/>
              <a:t>ă</a:t>
            </a:r>
            <a:r>
              <a:rPr lang="en-US" altLang="ko-KR" dirty="0"/>
              <a:t> </a:t>
            </a:r>
            <a:r>
              <a:rPr lang="ro-RO" altLang="ko-KR" dirty="0"/>
              <a:t>î</a:t>
            </a:r>
            <a:r>
              <a:rPr lang="en-US" altLang="ko-KR" dirty="0"/>
              <a:t>n </a:t>
            </a:r>
            <a:r>
              <a:rPr lang="en-US" altLang="ko-KR" dirty="0" err="1"/>
              <a:t>vedere</a:t>
            </a:r>
            <a:endParaRPr dirty="0"/>
          </a:p>
        </p:txBody>
      </p:sp>
      <p:sp>
        <p:nvSpPr>
          <p:cNvPr id="1244" name="Google Shape;1244;p39"/>
          <p:cNvSpPr txBox="1">
            <a:spLocks noGrp="1"/>
          </p:cNvSpPr>
          <p:nvPr>
            <p:ph type="subTitle" idx="1"/>
          </p:nvPr>
        </p:nvSpPr>
        <p:spPr>
          <a:xfrm rot="-502">
            <a:off x="879553" y="1288245"/>
            <a:ext cx="4082179" cy="318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 sz="1400" dirty="0" err="1">
                <a:cs typeface="Arial"/>
              </a:rPr>
              <a:t>Principalele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caracteristici</a:t>
            </a:r>
            <a:r>
              <a:rPr lang="en-US" altLang="ko-KR" sz="1400" dirty="0">
                <a:cs typeface="Arial"/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ko-KR" sz="1400" dirty="0" err="1">
                <a:cs typeface="Arial"/>
              </a:rPr>
              <a:t>Detectarea</a:t>
            </a:r>
            <a:r>
              <a:rPr lang="en-US" altLang="ko-KR" sz="1400" dirty="0">
                <a:cs typeface="Arial"/>
              </a:rPr>
              <a:t> num</a:t>
            </a:r>
            <a:r>
              <a:rPr lang="ro-RO" altLang="ko-KR" dirty="0">
                <a:cs typeface="Arial"/>
              </a:rPr>
              <a:t>ă</a:t>
            </a:r>
            <a:r>
              <a:rPr lang="en-US" altLang="ko-KR" sz="1400" dirty="0" err="1">
                <a:cs typeface="Arial"/>
              </a:rPr>
              <a:t>rului</a:t>
            </a:r>
            <a:r>
              <a:rPr lang="en-US" altLang="ko-KR" sz="1400" dirty="0">
                <a:cs typeface="Arial"/>
              </a:rPr>
              <a:t> de </a:t>
            </a:r>
            <a:r>
              <a:rPr lang="ro-RO" altLang="ko-KR" sz="1400" dirty="0">
                <a:cs typeface="Arial"/>
              </a:rPr>
              <a:t>î</a:t>
            </a:r>
            <a:r>
              <a:rPr lang="en-US" altLang="ko-KR" sz="1400" dirty="0" err="1">
                <a:cs typeface="Arial"/>
              </a:rPr>
              <a:t>nmatriculare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folosind</a:t>
            </a:r>
            <a:r>
              <a:rPr lang="en-US" altLang="ko-KR" sz="1400" dirty="0">
                <a:cs typeface="Arial"/>
              </a:rPr>
              <a:t> Machine Learning.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dirty="0" err="1">
                <a:cs typeface="Arial"/>
              </a:rPr>
              <a:t>Utilizatorii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principali</a:t>
            </a:r>
            <a:r>
              <a:rPr lang="en-US" altLang="ko-KR" sz="1400" dirty="0">
                <a:cs typeface="Arial"/>
              </a:rPr>
              <a:t> (</a:t>
            </a:r>
            <a:r>
              <a:rPr lang="en-US" altLang="ko-KR" sz="1400" dirty="0" err="1">
                <a:cs typeface="Arial"/>
              </a:rPr>
              <a:t>organele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legii</a:t>
            </a:r>
            <a:r>
              <a:rPr lang="en-US" altLang="ko-KR" sz="1400" dirty="0">
                <a:cs typeface="Arial"/>
              </a:rPr>
              <a:t>) pot </a:t>
            </a:r>
            <a:r>
              <a:rPr lang="en-US" altLang="ko-KR" sz="1400" dirty="0" err="1">
                <a:cs typeface="Arial"/>
              </a:rPr>
              <a:t>verifica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dac</a:t>
            </a:r>
            <a:r>
              <a:rPr lang="ro-RO" altLang="ko-KR" sz="1400" dirty="0">
                <a:cs typeface="Arial"/>
              </a:rPr>
              <a:t>ă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autovehiculul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aflat</a:t>
            </a:r>
            <a:r>
              <a:rPr lang="en-US" altLang="ko-KR" sz="1400" dirty="0">
                <a:cs typeface="Arial"/>
              </a:rPr>
              <a:t> </a:t>
            </a:r>
            <a:r>
              <a:rPr lang="ro-RO" altLang="ko-KR" dirty="0">
                <a:cs typeface="Arial"/>
              </a:rPr>
              <a:t>î</a:t>
            </a:r>
            <a:r>
              <a:rPr lang="en-US" altLang="ko-KR" sz="1400" dirty="0">
                <a:cs typeface="Arial"/>
              </a:rPr>
              <a:t>n </a:t>
            </a:r>
            <a:r>
              <a:rPr lang="en-US" altLang="ko-KR" sz="1400" dirty="0" err="1">
                <a:cs typeface="Arial"/>
              </a:rPr>
              <a:t>trafic</a:t>
            </a:r>
            <a:r>
              <a:rPr lang="en-US" altLang="ko-KR" sz="1400" dirty="0">
                <a:cs typeface="Arial"/>
              </a:rPr>
              <a:t> are </a:t>
            </a:r>
            <a:r>
              <a:rPr lang="en-US" altLang="ko-KR" sz="1400" dirty="0" err="1">
                <a:cs typeface="Arial"/>
              </a:rPr>
              <a:t>toate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actele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valabile</a:t>
            </a:r>
            <a:r>
              <a:rPr lang="en-US" altLang="ko-KR" sz="1400" dirty="0">
                <a:cs typeface="Arial"/>
              </a:rPr>
              <a:t> (</a:t>
            </a:r>
            <a:r>
              <a:rPr lang="en-US" altLang="ko-KR" sz="1400" dirty="0" err="1">
                <a:cs typeface="Arial"/>
              </a:rPr>
              <a:t>asigurare</a:t>
            </a:r>
            <a:r>
              <a:rPr lang="en-US" altLang="ko-KR" sz="1400" dirty="0">
                <a:cs typeface="Arial"/>
              </a:rPr>
              <a:t>, </a:t>
            </a:r>
            <a:r>
              <a:rPr lang="en-US" altLang="ko-KR" sz="1400" dirty="0" err="1">
                <a:cs typeface="Arial"/>
              </a:rPr>
              <a:t>inspe</a:t>
            </a:r>
            <a:r>
              <a:rPr lang="ro-RO" altLang="ko-KR" dirty="0" err="1">
                <a:cs typeface="Arial"/>
              </a:rPr>
              <a:t>cţ</a:t>
            </a:r>
            <a:r>
              <a:rPr lang="en-US" altLang="ko-KR" sz="1400" dirty="0" err="1">
                <a:cs typeface="Arial"/>
              </a:rPr>
              <a:t>ie</a:t>
            </a:r>
            <a:r>
              <a:rPr lang="en-US" altLang="ko-KR" sz="1400" dirty="0">
                <a:cs typeface="Arial"/>
              </a:rPr>
              <a:t> </a:t>
            </a:r>
            <a:r>
              <a:rPr lang="en-US" altLang="ko-KR" sz="1400" dirty="0" err="1">
                <a:cs typeface="Arial"/>
              </a:rPr>
              <a:t>tehnic</a:t>
            </a:r>
            <a:r>
              <a:rPr lang="ro-RO" altLang="ko-KR" dirty="0">
                <a:cs typeface="Arial"/>
              </a:rPr>
              <a:t>ă periodică</a:t>
            </a:r>
            <a:r>
              <a:rPr lang="en-US" altLang="ko-KR" sz="1400" dirty="0">
                <a:cs typeface="Arial"/>
              </a:rPr>
              <a:t>, etc.).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dirty="0" err="1">
                <a:cs typeface="Arial"/>
              </a:rPr>
              <a:t>Verificarea</a:t>
            </a:r>
            <a:r>
              <a:rPr lang="en-US" altLang="ko-KR" sz="1400" dirty="0">
                <a:cs typeface="Arial"/>
              </a:rPr>
              <a:t> </a:t>
            </a:r>
            <a:r>
              <a:rPr lang="ro-RO" altLang="ko-KR" sz="1400" dirty="0">
                <a:cs typeface="Arial"/>
              </a:rPr>
              <a:t>î</a:t>
            </a:r>
            <a:r>
              <a:rPr lang="en-US" altLang="ko-KR" sz="1400" dirty="0">
                <a:cs typeface="Arial"/>
              </a:rPr>
              <a:t>n </a:t>
            </a:r>
            <a:r>
              <a:rPr lang="en-US" altLang="ko-KR" sz="1400" dirty="0" err="1">
                <a:cs typeface="Arial"/>
              </a:rPr>
              <a:t>trafic</a:t>
            </a:r>
            <a:r>
              <a:rPr lang="en-US" altLang="ko-KR" dirty="0">
                <a:cs typeface="Arial"/>
              </a:rPr>
              <a:t> a ma</a:t>
            </a:r>
            <a:r>
              <a:rPr lang="ro-RO" altLang="ko-KR" dirty="0" err="1">
                <a:cs typeface="Arial"/>
              </a:rPr>
              <a:t>ş</a:t>
            </a:r>
            <a:r>
              <a:rPr lang="en-US" altLang="ko-KR" dirty="0" err="1">
                <a:cs typeface="Arial"/>
              </a:rPr>
              <a:t>inilor</a:t>
            </a:r>
            <a:r>
              <a:rPr lang="en-US" altLang="ko-KR" dirty="0">
                <a:cs typeface="Arial"/>
              </a:rPr>
              <a:t>, </a:t>
            </a:r>
            <a:r>
              <a:rPr lang="en-US" altLang="ko-KR" dirty="0" err="1">
                <a:cs typeface="Arial"/>
              </a:rPr>
              <a:t>dac</a:t>
            </a:r>
            <a:r>
              <a:rPr lang="ro-RO" altLang="ko-KR" dirty="0">
                <a:cs typeface="Arial"/>
              </a:rPr>
              <a:t>ă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acestea</a:t>
            </a:r>
            <a:r>
              <a:rPr lang="en-US" altLang="ko-KR" dirty="0">
                <a:cs typeface="Arial"/>
              </a:rPr>
              <a:t> sunt </a:t>
            </a:r>
            <a:r>
              <a:rPr lang="en-US" altLang="ko-KR" dirty="0" err="1">
                <a:cs typeface="Arial"/>
              </a:rPr>
              <a:t>furate</a:t>
            </a:r>
            <a:r>
              <a:rPr lang="en-US" altLang="ko-KR" dirty="0">
                <a:cs typeface="Arial"/>
              </a:rPr>
              <a:t>.</a:t>
            </a:r>
          </a:p>
          <a:p>
            <a:endParaRPr lang="en-US" altLang="ko-KR" dirty="0">
              <a:cs typeface="Arial" pitchFamily="34" charset="0"/>
            </a:endParaRPr>
          </a:p>
          <a:p>
            <a:r>
              <a:rPr lang="en-US" altLang="ko-KR" dirty="0" err="1">
                <a:cs typeface="Arial"/>
              </a:rPr>
              <a:t>Organizarea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unei</a:t>
            </a:r>
            <a:r>
              <a:rPr lang="en-US" altLang="ko-KR" dirty="0">
                <a:cs typeface="Arial"/>
              </a:rPr>
              <a:t> parc</a:t>
            </a:r>
            <a:r>
              <a:rPr lang="ro-RO" altLang="ko-KR" dirty="0">
                <a:cs typeface="Arial"/>
              </a:rPr>
              <a:t>ă</a:t>
            </a:r>
            <a:r>
              <a:rPr lang="en-US" altLang="ko-KR" dirty="0" err="1">
                <a:cs typeface="Arial"/>
              </a:rPr>
              <a:t>ri</a:t>
            </a:r>
            <a:r>
              <a:rPr lang="en-US" altLang="ko-KR" dirty="0">
                <a:cs typeface="Arial"/>
              </a:rPr>
              <a:t> </a:t>
            </a:r>
            <a:r>
              <a:rPr lang="en-US" altLang="ko-KR" dirty="0" err="1">
                <a:cs typeface="Arial"/>
              </a:rPr>
              <a:t>publice</a:t>
            </a:r>
            <a:r>
              <a:rPr lang="en-US" altLang="ko-KR" dirty="0">
                <a:cs typeface="Arial"/>
              </a:rPr>
              <a:t>.</a:t>
            </a:r>
            <a:endParaRPr lang="en-US" altLang="ko-KR" sz="1400" dirty="0">
              <a:cs typeface="Arial"/>
            </a:endParaRPr>
          </a:p>
          <a:p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1247" name="Google Shape;1247;p39"/>
          <p:cNvSpPr/>
          <p:nvPr/>
        </p:nvSpPr>
        <p:spPr>
          <a:xfrm>
            <a:off x="6426610" y="2568879"/>
            <a:ext cx="850228" cy="850228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39"/>
          <p:cNvGrpSpPr/>
          <p:nvPr/>
        </p:nvGrpSpPr>
        <p:grpSpPr>
          <a:xfrm>
            <a:off x="6692183" y="2730995"/>
            <a:ext cx="318571" cy="500099"/>
            <a:chOff x="1241169" y="2709340"/>
            <a:chExt cx="224926" cy="353093"/>
          </a:xfrm>
        </p:grpSpPr>
        <p:sp>
          <p:nvSpPr>
            <p:cNvPr id="1264" name="Google Shape;1264;p39"/>
            <p:cNvSpPr/>
            <p:nvPr/>
          </p:nvSpPr>
          <p:spPr>
            <a:xfrm>
              <a:off x="1332479" y="2970785"/>
              <a:ext cx="42545" cy="91648"/>
            </a:xfrm>
            <a:custGeom>
              <a:avLst/>
              <a:gdLst/>
              <a:ahLst/>
              <a:cxnLst/>
              <a:rect l="l" t="t" r="r" b="b"/>
              <a:pathLst>
                <a:path w="1622" h="3494" extrusionOk="0">
                  <a:moveTo>
                    <a:pt x="204" y="1"/>
                  </a:moveTo>
                  <a:cubicBezTo>
                    <a:pt x="90" y="1"/>
                    <a:pt x="0" y="93"/>
                    <a:pt x="0" y="207"/>
                  </a:cubicBezTo>
                  <a:lnTo>
                    <a:pt x="0" y="3290"/>
                  </a:lnTo>
                  <a:cubicBezTo>
                    <a:pt x="0" y="3403"/>
                    <a:pt x="90" y="3494"/>
                    <a:pt x="204" y="3494"/>
                  </a:cubicBezTo>
                  <a:lnTo>
                    <a:pt x="1415" y="3494"/>
                  </a:lnTo>
                  <a:cubicBezTo>
                    <a:pt x="1529" y="3494"/>
                    <a:pt x="1621" y="3403"/>
                    <a:pt x="1621" y="3290"/>
                  </a:cubicBezTo>
                  <a:lnTo>
                    <a:pt x="1621" y="207"/>
                  </a:lnTo>
                  <a:cubicBezTo>
                    <a:pt x="1621" y="93"/>
                    <a:pt x="1529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1353753" y="2970785"/>
              <a:ext cx="21273" cy="91595"/>
            </a:xfrm>
            <a:custGeom>
              <a:avLst/>
              <a:gdLst/>
              <a:ahLst/>
              <a:cxnLst/>
              <a:rect l="l" t="t" r="r" b="b"/>
              <a:pathLst>
                <a:path w="811" h="3492" extrusionOk="0">
                  <a:moveTo>
                    <a:pt x="1" y="1"/>
                  </a:moveTo>
                  <a:lnTo>
                    <a:pt x="1" y="3492"/>
                  </a:lnTo>
                  <a:lnTo>
                    <a:pt x="604" y="3492"/>
                  </a:lnTo>
                  <a:cubicBezTo>
                    <a:pt x="718" y="3492"/>
                    <a:pt x="810" y="3399"/>
                    <a:pt x="810" y="3286"/>
                  </a:cubicBezTo>
                  <a:lnTo>
                    <a:pt x="810" y="207"/>
                  </a:lnTo>
                  <a:cubicBezTo>
                    <a:pt x="810" y="93"/>
                    <a:pt x="718" y="1"/>
                    <a:pt x="604" y="1"/>
                  </a:cubicBezTo>
                  <a:close/>
                </a:path>
              </a:pathLst>
            </a:custGeom>
            <a:solidFill>
              <a:srgbClr val="CCDF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1241169" y="2709340"/>
              <a:ext cx="224922" cy="295061"/>
            </a:xfrm>
            <a:custGeom>
              <a:avLst/>
              <a:gdLst/>
              <a:ahLst/>
              <a:cxnLst/>
              <a:rect l="l" t="t" r="r" b="b"/>
              <a:pathLst>
                <a:path w="8575" h="11249" extrusionOk="0">
                  <a:moveTo>
                    <a:pt x="4292" y="0"/>
                  </a:moveTo>
                  <a:cubicBezTo>
                    <a:pt x="4254" y="0"/>
                    <a:pt x="4215" y="1"/>
                    <a:pt x="4177" y="2"/>
                  </a:cubicBezTo>
                  <a:cubicBezTo>
                    <a:pt x="1841" y="63"/>
                    <a:pt x="1" y="1966"/>
                    <a:pt x="7" y="4302"/>
                  </a:cubicBezTo>
                  <a:cubicBezTo>
                    <a:pt x="13" y="5537"/>
                    <a:pt x="539" y="6643"/>
                    <a:pt x="1374" y="7421"/>
                  </a:cubicBezTo>
                  <a:lnTo>
                    <a:pt x="1935" y="10146"/>
                  </a:lnTo>
                  <a:cubicBezTo>
                    <a:pt x="2066" y="10788"/>
                    <a:pt x="2631" y="11248"/>
                    <a:pt x="3285" y="11248"/>
                  </a:cubicBezTo>
                  <a:lnTo>
                    <a:pt x="5294" y="11248"/>
                  </a:lnTo>
                  <a:cubicBezTo>
                    <a:pt x="5948" y="11248"/>
                    <a:pt x="6514" y="10788"/>
                    <a:pt x="6644" y="10146"/>
                  </a:cubicBezTo>
                  <a:lnTo>
                    <a:pt x="7205" y="7421"/>
                  </a:lnTo>
                  <a:cubicBezTo>
                    <a:pt x="8049" y="6641"/>
                    <a:pt x="8575" y="5522"/>
                    <a:pt x="8575" y="4285"/>
                  </a:cubicBezTo>
                  <a:cubicBezTo>
                    <a:pt x="8575" y="1920"/>
                    <a:pt x="6658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1338145" y="2709340"/>
              <a:ext cx="127950" cy="295061"/>
            </a:xfrm>
            <a:custGeom>
              <a:avLst/>
              <a:gdLst/>
              <a:ahLst/>
              <a:cxnLst/>
              <a:rect l="l" t="t" r="r" b="b"/>
              <a:pathLst>
                <a:path w="4878" h="11249" extrusionOk="0">
                  <a:moveTo>
                    <a:pt x="595" y="0"/>
                  </a:moveTo>
                  <a:cubicBezTo>
                    <a:pt x="557" y="0"/>
                    <a:pt x="518" y="1"/>
                    <a:pt x="480" y="2"/>
                  </a:cubicBezTo>
                  <a:cubicBezTo>
                    <a:pt x="316" y="8"/>
                    <a:pt x="158" y="21"/>
                    <a:pt x="1" y="42"/>
                  </a:cubicBezTo>
                  <a:cubicBezTo>
                    <a:pt x="2089" y="328"/>
                    <a:pt x="3696" y="2119"/>
                    <a:pt x="3696" y="4285"/>
                  </a:cubicBezTo>
                  <a:cubicBezTo>
                    <a:pt x="3696" y="5522"/>
                    <a:pt x="3170" y="6641"/>
                    <a:pt x="2329" y="7421"/>
                  </a:cubicBezTo>
                  <a:lnTo>
                    <a:pt x="1765" y="10146"/>
                  </a:lnTo>
                  <a:cubicBezTo>
                    <a:pt x="1635" y="10788"/>
                    <a:pt x="1069" y="11248"/>
                    <a:pt x="415" y="11248"/>
                  </a:cubicBezTo>
                  <a:lnTo>
                    <a:pt x="1597" y="11248"/>
                  </a:lnTo>
                  <a:cubicBezTo>
                    <a:pt x="2251" y="11248"/>
                    <a:pt x="2817" y="10788"/>
                    <a:pt x="2949" y="10146"/>
                  </a:cubicBezTo>
                  <a:lnTo>
                    <a:pt x="3508" y="7421"/>
                  </a:lnTo>
                  <a:cubicBezTo>
                    <a:pt x="4350" y="6637"/>
                    <a:pt x="4875" y="5522"/>
                    <a:pt x="4875" y="4285"/>
                  </a:cubicBezTo>
                  <a:cubicBezTo>
                    <a:pt x="4877" y="1918"/>
                    <a:pt x="2961" y="0"/>
                    <a:pt x="595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1269971" y="2737879"/>
              <a:ext cx="167662" cy="83779"/>
            </a:xfrm>
            <a:custGeom>
              <a:avLst/>
              <a:gdLst/>
              <a:ahLst/>
              <a:cxnLst/>
              <a:rect l="l" t="t" r="r" b="b"/>
              <a:pathLst>
                <a:path w="6392" h="3194" extrusionOk="0">
                  <a:moveTo>
                    <a:pt x="3195" y="1"/>
                  </a:moveTo>
                  <a:cubicBezTo>
                    <a:pt x="1430" y="1"/>
                    <a:pt x="0" y="1431"/>
                    <a:pt x="0" y="3193"/>
                  </a:cubicBezTo>
                  <a:lnTo>
                    <a:pt x="6391" y="3193"/>
                  </a:lnTo>
                  <a:cubicBezTo>
                    <a:pt x="6389" y="1433"/>
                    <a:pt x="4959" y="1"/>
                    <a:pt x="3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1310839" y="2867461"/>
              <a:ext cx="85798" cy="85798"/>
            </a:xfrm>
            <a:custGeom>
              <a:avLst/>
              <a:gdLst/>
              <a:ahLst/>
              <a:cxnLst/>
              <a:rect l="l" t="t" r="r" b="b"/>
              <a:pathLst>
                <a:path w="3271" h="3271" extrusionOk="0">
                  <a:moveTo>
                    <a:pt x="1637" y="1"/>
                  </a:moveTo>
                  <a:cubicBezTo>
                    <a:pt x="733" y="1"/>
                    <a:pt x="1" y="735"/>
                    <a:pt x="1" y="1637"/>
                  </a:cubicBezTo>
                  <a:cubicBezTo>
                    <a:pt x="1" y="2539"/>
                    <a:pt x="733" y="3271"/>
                    <a:pt x="1637" y="3271"/>
                  </a:cubicBezTo>
                  <a:cubicBezTo>
                    <a:pt x="2539" y="3271"/>
                    <a:pt x="3271" y="2539"/>
                    <a:pt x="3271" y="1637"/>
                  </a:cubicBezTo>
                  <a:cubicBezTo>
                    <a:pt x="3271" y="735"/>
                    <a:pt x="2539" y="1"/>
                    <a:pt x="1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1339352" y="2882255"/>
              <a:ext cx="38165" cy="58493"/>
            </a:xfrm>
            <a:custGeom>
              <a:avLst/>
              <a:gdLst/>
              <a:ahLst/>
              <a:cxnLst/>
              <a:rect l="l" t="t" r="r" b="b"/>
              <a:pathLst>
                <a:path w="1455" h="2230" extrusionOk="0">
                  <a:moveTo>
                    <a:pt x="396" y="347"/>
                  </a:moveTo>
                  <a:lnTo>
                    <a:pt x="739" y="349"/>
                  </a:lnTo>
                  <a:cubicBezTo>
                    <a:pt x="939" y="349"/>
                    <a:pt x="1059" y="463"/>
                    <a:pt x="1059" y="701"/>
                  </a:cubicBezTo>
                  <a:lnTo>
                    <a:pt x="1059" y="736"/>
                  </a:lnTo>
                  <a:cubicBezTo>
                    <a:pt x="1059" y="974"/>
                    <a:pt x="937" y="1086"/>
                    <a:pt x="739" y="1086"/>
                  </a:cubicBezTo>
                  <a:lnTo>
                    <a:pt x="396" y="1086"/>
                  </a:lnTo>
                  <a:lnTo>
                    <a:pt x="396" y="347"/>
                  </a:lnTo>
                  <a:close/>
                  <a:moveTo>
                    <a:pt x="150" y="0"/>
                  </a:moveTo>
                  <a:cubicBezTo>
                    <a:pt x="58" y="0"/>
                    <a:pt x="1" y="59"/>
                    <a:pt x="1" y="122"/>
                  </a:cubicBezTo>
                  <a:lnTo>
                    <a:pt x="3" y="122"/>
                  </a:lnTo>
                  <a:lnTo>
                    <a:pt x="3" y="2103"/>
                  </a:lnTo>
                  <a:cubicBezTo>
                    <a:pt x="3" y="2187"/>
                    <a:pt x="100" y="2230"/>
                    <a:pt x="199" y="2230"/>
                  </a:cubicBezTo>
                  <a:cubicBezTo>
                    <a:pt x="297" y="2230"/>
                    <a:pt x="396" y="2185"/>
                    <a:pt x="396" y="2103"/>
                  </a:cubicBezTo>
                  <a:lnTo>
                    <a:pt x="396" y="1397"/>
                  </a:lnTo>
                  <a:lnTo>
                    <a:pt x="739" y="1397"/>
                  </a:lnTo>
                  <a:cubicBezTo>
                    <a:pt x="1141" y="1397"/>
                    <a:pt x="1454" y="1205"/>
                    <a:pt x="1454" y="705"/>
                  </a:cubicBezTo>
                  <a:lnTo>
                    <a:pt x="1454" y="686"/>
                  </a:lnTo>
                  <a:cubicBezTo>
                    <a:pt x="1454" y="188"/>
                    <a:pt x="1149" y="0"/>
                    <a:pt x="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1343654" y="2754457"/>
              <a:ext cx="31319" cy="59358"/>
            </a:xfrm>
            <a:custGeom>
              <a:avLst/>
              <a:gdLst/>
              <a:ahLst/>
              <a:cxnLst/>
              <a:rect l="l" t="t" r="r" b="b"/>
              <a:pathLst>
                <a:path w="1194" h="2263" extrusionOk="0">
                  <a:moveTo>
                    <a:pt x="971" y="1"/>
                  </a:moveTo>
                  <a:cubicBezTo>
                    <a:pt x="893" y="1"/>
                    <a:pt x="818" y="48"/>
                    <a:pt x="787" y="126"/>
                  </a:cubicBezTo>
                  <a:lnTo>
                    <a:pt x="41" y="1993"/>
                  </a:lnTo>
                  <a:cubicBezTo>
                    <a:pt x="1" y="2094"/>
                    <a:pt x="51" y="2210"/>
                    <a:pt x="152" y="2250"/>
                  </a:cubicBezTo>
                  <a:cubicBezTo>
                    <a:pt x="175" y="2256"/>
                    <a:pt x="201" y="2263"/>
                    <a:pt x="226" y="2263"/>
                  </a:cubicBezTo>
                  <a:cubicBezTo>
                    <a:pt x="304" y="2263"/>
                    <a:pt x="377" y="2214"/>
                    <a:pt x="407" y="2138"/>
                  </a:cubicBezTo>
                  <a:lnTo>
                    <a:pt x="1153" y="269"/>
                  </a:lnTo>
                  <a:cubicBezTo>
                    <a:pt x="1193" y="170"/>
                    <a:pt x="1143" y="54"/>
                    <a:pt x="1042" y="14"/>
                  </a:cubicBezTo>
                  <a:cubicBezTo>
                    <a:pt x="1019" y="5"/>
                    <a:pt x="995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1320649" y="2798106"/>
              <a:ext cx="66231" cy="23659"/>
            </a:xfrm>
            <a:custGeom>
              <a:avLst/>
              <a:gdLst/>
              <a:ahLst/>
              <a:cxnLst/>
              <a:rect l="l" t="t" r="r" b="b"/>
              <a:pathLst>
                <a:path w="2525" h="902" extrusionOk="0">
                  <a:moveTo>
                    <a:pt x="1261" y="0"/>
                  </a:moveTo>
                  <a:cubicBezTo>
                    <a:pt x="1243" y="0"/>
                    <a:pt x="1226" y="1"/>
                    <a:pt x="1208" y="1"/>
                  </a:cubicBezTo>
                  <a:cubicBezTo>
                    <a:pt x="642" y="24"/>
                    <a:pt x="173" y="397"/>
                    <a:pt x="1" y="901"/>
                  </a:cubicBezTo>
                  <a:lnTo>
                    <a:pt x="2525" y="901"/>
                  </a:lnTo>
                  <a:cubicBezTo>
                    <a:pt x="2343" y="373"/>
                    <a:pt x="1842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467875" y="3010341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altLang="ko-KR" sz="2400" dirty="0" err="1">
                <a:cs typeface="Arial" pitchFamily="34" charset="0"/>
              </a:rPr>
              <a:t>Cazuri</a:t>
            </a:r>
            <a:r>
              <a:rPr lang="it-IT" altLang="ko-KR" sz="2400" dirty="0">
                <a:cs typeface="Arial" pitchFamily="34" charset="0"/>
              </a:rPr>
              <a:t> </a:t>
            </a:r>
            <a:r>
              <a:rPr lang="ro-RO" altLang="ko-KR" sz="2400" dirty="0" err="1">
                <a:cs typeface="Arial" pitchFamily="34" charset="0"/>
              </a:rPr>
              <a:t>ş</a:t>
            </a:r>
            <a:r>
              <a:rPr lang="it-IT" altLang="ko-KR" sz="2400" dirty="0">
                <a:cs typeface="Arial" pitchFamily="34" charset="0"/>
              </a:rPr>
              <a:t>i </a:t>
            </a:r>
            <a:r>
              <a:rPr lang="it-IT" altLang="ko-KR" sz="2400" dirty="0" err="1">
                <a:cs typeface="Arial" pitchFamily="34" charset="0"/>
              </a:rPr>
              <a:t>scenarii</a:t>
            </a:r>
            <a:r>
              <a:rPr lang="it-IT" altLang="ko-KR" sz="2400" dirty="0">
                <a:cs typeface="Arial" pitchFamily="34" charset="0"/>
              </a:rPr>
              <a:t> de </a:t>
            </a:r>
            <a:r>
              <a:rPr lang="it-IT" altLang="ko-KR" sz="2400" dirty="0" err="1">
                <a:cs typeface="Arial" pitchFamily="34" charset="0"/>
              </a:rPr>
              <a:t>utilizare</a:t>
            </a:r>
            <a:r>
              <a:rPr lang="it-IT" altLang="ko-KR" sz="2400" dirty="0">
                <a:cs typeface="Arial" pitchFamily="34" charset="0"/>
              </a:rPr>
              <a:t> avute </a:t>
            </a:r>
            <a:r>
              <a:rPr lang="ro-RO" altLang="ko-KR" sz="2400" dirty="0"/>
              <a:t>î</a:t>
            </a:r>
            <a:r>
              <a:rPr lang="it-IT" altLang="ko-KR" sz="2400" dirty="0" err="1">
                <a:cs typeface="Arial" pitchFamily="34" charset="0"/>
              </a:rPr>
              <a:t>n</a:t>
            </a:r>
            <a:r>
              <a:rPr lang="it-IT" altLang="ko-KR" sz="2400" dirty="0">
                <a:cs typeface="Arial" pitchFamily="34" charset="0"/>
              </a:rPr>
              <a:t> vedere</a:t>
            </a:r>
            <a:endParaRPr lang="it-IT" sz="2400" dirty="0"/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505674" y="1091101"/>
            <a:ext cx="1820301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70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1"/>
          <p:cNvSpPr/>
          <p:nvPr/>
        </p:nvSpPr>
        <p:spPr>
          <a:xfrm>
            <a:off x="1752050" y="3085150"/>
            <a:ext cx="2759700" cy="1594800"/>
          </a:xfrm>
          <a:prstGeom prst="roundRect">
            <a:avLst>
              <a:gd name="adj" fmla="val 156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41"/>
          <p:cNvSpPr/>
          <p:nvPr/>
        </p:nvSpPr>
        <p:spPr>
          <a:xfrm>
            <a:off x="1752050" y="1308275"/>
            <a:ext cx="2759700" cy="1594800"/>
          </a:xfrm>
          <a:prstGeom prst="roundRect">
            <a:avLst>
              <a:gd name="adj" fmla="val 156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41"/>
          <p:cNvSpPr/>
          <p:nvPr/>
        </p:nvSpPr>
        <p:spPr>
          <a:xfrm>
            <a:off x="4646475" y="3085150"/>
            <a:ext cx="2759700" cy="1594800"/>
          </a:xfrm>
          <a:prstGeom prst="roundRect">
            <a:avLst>
              <a:gd name="adj" fmla="val 156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41"/>
          <p:cNvSpPr/>
          <p:nvPr/>
        </p:nvSpPr>
        <p:spPr>
          <a:xfrm>
            <a:off x="4646475" y="1308275"/>
            <a:ext cx="2759700" cy="1594800"/>
          </a:xfrm>
          <a:prstGeom prst="roundRect">
            <a:avLst>
              <a:gd name="adj" fmla="val 1561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41"/>
          <p:cNvSpPr/>
          <p:nvPr/>
        </p:nvSpPr>
        <p:spPr>
          <a:xfrm>
            <a:off x="7638029" y="1711971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41"/>
          <p:cNvSpPr/>
          <p:nvPr/>
        </p:nvSpPr>
        <p:spPr>
          <a:xfrm>
            <a:off x="722144" y="3488833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1"/>
          <p:cNvSpPr txBox="1">
            <a:spLocks noGrp="1"/>
          </p:cNvSpPr>
          <p:nvPr>
            <p:ph type="title" idx="8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Scenarii</a:t>
            </a:r>
            <a:r>
              <a:rPr lang="en-US"/>
              <a:t> de </a:t>
            </a:r>
            <a:r>
              <a:rPr lang="en-US" err="1"/>
              <a:t>utilizare</a:t>
            </a:r>
            <a:endParaRPr/>
          </a:p>
        </p:txBody>
      </p:sp>
      <p:sp>
        <p:nvSpPr>
          <p:cNvPr id="1335" name="Google Shape;1335;p41"/>
          <p:cNvSpPr txBox="1">
            <a:spLocks noGrp="1"/>
          </p:cNvSpPr>
          <p:nvPr>
            <p:ph type="title"/>
          </p:nvPr>
        </p:nvSpPr>
        <p:spPr>
          <a:xfrm>
            <a:off x="1951824" y="1610860"/>
            <a:ext cx="23733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 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poli</a:t>
            </a:r>
            <a:r>
              <a:rPr lang="ro-RO" dirty="0" err="1"/>
              <a:t>ţ</a:t>
            </a:r>
            <a:r>
              <a:rPr lang="en-US" dirty="0" err="1"/>
              <a:t>ie</a:t>
            </a:r>
            <a:endParaRPr dirty="0"/>
          </a:p>
        </p:txBody>
      </p:sp>
      <p:sp>
        <p:nvSpPr>
          <p:cNvPr id="1336" name="Google Shape;1336;p41"/>
          <p:cNvSpPr txBox="1">
            <a:spLocks noGrp="1"/>
          </p:cNvSpPr>
          <p:nvPr>
            <p:ph type="subTitle" idx="1"/>
          </p:nvPr>
        </p:nvSpPr>
        <p:spPr>
          <a:xfrm>
            <a:off x="1945260" y="208843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Organele</a:t>
            </a:r>
            <a:r>
              <a:rPr lang="en-US" sz="1100" dirty="0"/>
              <a:t> </a:t>
            </a:r>
            <a:r>
              <a:rPr lang="en-US" sz="1100" dirty="0" err="1"/>
              <a:t>competente</a:t>
            </a:r>
            <a:r>
              <a:rPr lang="en-US" sz="1100" dirty="0"/>
              <a:t> pot </a:t>
            </a:r>
            <a:r>
              <a:rPr lang="ro-RO" altLang="ko-KR" sz="1100" dirty="0"/>
              <a:t>î</a:t>
            </a:r>
            <a:r>
              <a:rPr lang="en-US" sz="1100" dirty="0" err="1"/>
              <a:t>ndrepta</a:t>
            </a:r>
            <a:r>
              <a:rPr lang="en-US" sz="1100" dirty="0"/>
              <a:t> camera </a:t>
            </a:r>
            <a:r>
              <a:rPr lang="en-US" sz="1100" dirty="0" err="1"/>
              <a:t>telefonului</a:t>
            </a:r>
            <a:r>
              <a:rPr lang="en-US" sz="1100" dirty="0"/>
              <a:t> </a:t>
            </a:r>
            <a:r>
              <a:rPr lang="en-US" sz="1100" dirty="0" err="1"/>
              <a:t>spre</a:t>
            </a:r>
            <a:r>
              <a:rPr lang="en-US" sz="1100" dirty="0"/>
              <a:t> </a:t>
            </a:r>
            <a:r>
              <a:rPr lang="en-US" sz="1100" dirty="0" err="1"/>
              <a:t>orice</a:t>
            </a:r>
            <a:r>
              <a:rPr lang="en-US" sz="1100" dirty="0"/>
              <a:t> ma</a:t>
            </a:r>
            <a:r>
              <a:rPr lang="ro-RO" sz="1100" dirty="0" err="1"/>
              <a:t>ş</a:t>
            </a:r>
            <a:r>
              <a:rPr lang="en-US" sz="1100" dirty="0"/>
              <a:t>in</a:t>
            </a:r>
            <a:r>
              <a:rPr lang="ro-RO" sz="1100" dirty="0"/>
              <a:t>ă</a:t>
            </a:r>
            <a:r>
              <a:rPr lang="en-US" sz="1100" dirty="0"/>
              <a:t> </a:t>
            </a:r>
            <a:r>
              <a:rPr lang="ro-RO" sz="1100" dirty="0"/>
              <a:t>î</a:t>
            </a:r>
            <a:r>
              <a:rPr lang="en-US" sz="1100" dirty="0"/>
              <a:t>n </a:t>
            </a:r>
            <a:r>
              <a:rPr lang="en-US" sz="1100" dirty="0" err="1"/>
              <a:t>trafic</a:t>
            </a:r>
            <a:r>
              <a:rPr lang="en-US" sz="1100" dirty="0"/>
              <a:t> </a:t>
            </a:r>
            <a:r>
              <a:rPr lang="en-US" sz="1100" dirty="0" err="1"/>
              <a:t>pentru</a:t>
            </a:r>
            <a:r>
              <a:rPr lang="en-US" sz="1100" dirty="0"/>
              <a:t> a </a:t>
            </a:r>
            <a:r>
              <a:rPr lang="en-US" sz="1100" dirty="0" err="1"/>
              <a:t>verifica</a:t>
            </a:r>
            <a:r>
              <a:rPr lang="en-US" sz="1100" dirty="0"/>
              <a:t> </a:t>
            </a:r>
            <a:r>
              <a:rPr lang="en-US" sz="1100" dirty="0" err="1"/>
              <a:t>starea</a:t>
            </a:r>
            <a:r>
              <a:rPr lang="en-US" sz="1100" dirty="0"/>
              <a:t> </a:t>
            </a:r>
            <a:r>
              <a:rPr lang="en-US" sz="1100" dirty="0" err="1"/>
              <a:t>actelor</a:t>
            </a:r>
            <a:r>
              <a:rPr lang="en-US" sz="1100" dirty="0"/>
              <a:t> </a:t>
            </a:r>
            <a:r>
              <a:rPr lang="en-US" sz="1100" dirty="0" err="1"/>
              <a:t>acesteia</a:t>
            </a:r>
            <a:endParaRPr sz="1100" dirty="0"/>
          </a:p>
        </p:txBody>
      </p:sp>
      <p:sp>
        <p:nvSpPr>
          <p:cNvPr id="1337" name="Google Shape;1337;p41"/>
          <p:cNvSpPr txBox="1">
            <a:spLocks noGrp="1"/>
          </p:cNvSpPr>
          <p:nvPr>
            <p:ph type="title" idx="2"/>
          </p:nvPr>
        </p:nvSpPr>
        <p:spPr>
          <a:xfrm>
            <a:off x="4839687" y="1610860"/>
            <a:ext cx="2373300" cy="50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 c</a:t>
            </a:r>
            <a:r>
              <a:rPr lang="ro-RO" sz="1400" dirty="0"/>
              <a:t>ă</a:t>
            </a:r>
            <a:r>
              <a:rPr lang="en" sz="1400" dirty="0" err="1"/>
              <a:t>tre</a:t>
            </a:r>
            <a:r>
              <a:rPr lang="en" sz="1400" dirty="0"/>
              <a:t> de</a:t>
            </a:r>
            <a:r>
              <a:rPr lang="ro-RO" sz="1400" dirty="0" err="1"/>
              <a:t>ţ</a:t>
            </a:r>
            <a:r>
              <a:rPr lang="en" sz="1400" dirty="0"/>
              <a:t>in</a:t>
            </a:r>
            <a:r>
              <a:rPr lang="ro-RO" sz="1400" dirty="0"/>
              <a:t>ă</a:t>
            </a:r>
            <a:r>
              <a:rPr lang="en" sz="1400" dirty="0"/>
              <a:t>tori</a:t>
            </a:r>
            <a:r>
              <a:rPr lang="ro-RO" sz="1400" dirty="0"/>
              <a:t>i</a:t>
            </a:r>
            <a:r>
              <a:rPr lang="en" sz="1400" dirty="0"/>
              <a:t> de </a:t>
            </a:r>
            <a:r>
              <a:rPr lang="en" sz="1400" dirty="0" err="1"/>
              <a:t>autovehicule</a:t>
            </a:r>
            <a:endParaRPr sz="1400" dirty="0"/>
          </a:p>
        </p:txBody>
      </p:sp>
      <p:sp>
        <p:nvSpPr>
          <p:cNvPr id="1338" name="Google Shape;1338;p41"/>
          <p:cNvSpPr txBox="1">
            <a:spLocks noGrp="1"/>
          </p:cNvSpPr>
          <p:nvPr>
            <p:ph type="subTitle" idx="3"/>
          </p:nvPr>
        </p:nvSpPr>
        <p:spPr>
          <a:xfrm>
            <a:off x="4839682" y="208843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Orice</a:t>
            </a:r>
            <a:r>
              <a:rPr lang="ro-RO" sz="1100" dirty="0"/>
              <a:t> </a:t>
            </a:r>
            <a:r>
              <a:rPr lang="ro-RO" sz="1100" dirty="0" err="1"/>
              <a:t>deţinător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ro-RO" sz="1100" dirty="0" err="1"/>
              <a:t>ş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poate</a:t>
            </a:r>
            <a:r>
              <a:rPr lang="en-US" sz="1100" dirty="0"/>
              <a:t> </a:t>
            </a:r>
            <a:r>
              <a:rPr lang="ro-RO" sz="1100" dirty="0"/>
              <a:t>î</a:t>
            </a:r>
            <a:r>
              <a:rPr lang="en-US" sz="1100" dirty="0" err="1"/>
              <a:t>nregistra</a:t>
            </a:r>
            <a:r>
              <a:rPr lang="en-US" sz="1100" dirty="0"/>
              <a:t> </a:t>
            </a:r>
            <a:r>
              <a:rPr lang="en-US" sz="1100" dirty="0" err="1"/>
              <a:t>autoturismele</a:t>
            </a:r>
            <a:r>
              <a:rPr lang="en-US" sz="1100" dirty="0"/>
              <a:t> </a:t>
            </a:r>
            <a:r>
              <a:rPr lang="ro-RO" sz="1100" dirty="0"/>
              <a:t>î</a:t>
            </a:r>
            <a:r>
              <a:rPr lang="en-US" sz="1100" dirty="0"/>
              <a:t>n </a:t>
            </a:r>
            <a:r>
              <a:rPr lang="en-US" sz="1100" dirty="0" err="1"/>
              <a:t>aplica</a:t>
            </a:r>
            <a:r>
              <a:rPr lang="ro-RO" sz="1100" dirty="0" err="1"/>
              <a:t>ţ</a:t>
            </a:r>
            <a:r>
              <a:rPr lang="en-US" sz="1100" dirty="0" err="1"/>
              <a:t>ie</a:t>
            </a:r>
            <a:r>
              <a:rPr lang="en-US" sz="1100" dirty="0"/>
              <a:t> </a:t>
            </a:r>
            <a:r>
              <a:rPr lang="en-US" sz="1100" dirty="0" err="1"/>
              <a:t>pentru</a:t>
            </a:r>
            <a:r>
              <a:rPr lang="en-US" sz="1100" dirty="0"/>
              <a:t> a </a:t>
            </a:r>
            <a:r>
              <a:rPr lang="ro-RO" sz="1100" dirty="0" err="1"/>
              <a:t>ţ</a:t>
            </a:r>
            <a:r>
              <a:rPr lang="en-US" sz="1100" dirty="0" err="1"/>
              <a:t>ine</a:t>
            </a:r>
            <a:r>
              <a:rPr lang="en-US" sz="1100" dirty="0"/>
              <a:t> </a:t>
            </a:r>
            <a:r>
              <a:rPr lang="en-US" sz="1100" dirty="0" err="1"/>
              <a:t>cont</a:t>
            </a:r>
            <a:r>
              <a:rPr lang="en-US" sz="1100" dirty="0"/>
              <a:t> </a:t>
            </a:r>
            <a:r>
              <a:rPr lang="en-US" sz="1100" dirty="0" err="1"/>
              <a:t>mai</a:t>
            </a:r>
            <a:r>
              <a:rPr lang="en-US" sz="1100" dirty="0"/>
              <a:t> u</a:t>
            </a:r>
            <a:r>
              <a:rPr lang="ro-RO" sz="1100" dirty="0" err="1"/>
              <a:t>ş</a:t>
            </a:r>
            <a:r>
              <a:rPr lang="en-US" sz="1100" dirty="0"/>
              <a:t>or de </a:t>
            </a:r>
            <a:r>
              <a:rPr lang="en-US" sz="1100" dirty="0" err="1"/>
              <a:t>aceasta</a:t>
            </a:r>
            <a:endParaRPr sz="1100" dirty="0"/>
          </a:p>
        </p:txBody>
      </p:sp>
      <p:sp>
        <p:nvSpPr>
          <p:cNvPr id="1339" name="Google Shape;1339;p41"/>
          <p:cNvSpPr txBox="1">
            <a:spLocks noGrp="1"/>
          </p:cNvSpPr>
          <p:nvPr>
            <p:ph type="title" idx="4"/>
          </p:nvPr>
        </p:nvSpPr>
        <p:spPr>
          <a:xfrm>
            <a:off x="1945238" y="3429023"/>
            <a:ext cx="23733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Parc</a:t>
            </a:r>
            <a:r>
              <a:rPr lang="ro-RO" dirty="0"/>
              <a:t>ă</a:t>
            </a:r>
            <a:r>
              <a:rPr lang="en" dirty="0" err="1"/>
              <a:t>ri</a:t>
            </a:r>
            <a:r>
              <a:rPr lang="en" dirty="0"/>
              <a:t> cu plat</a:t>
            </a:r>
            <a:r>
              <a:rPr lang="ro-RO" dirty="0"/>
              <a:t>ă</a:t>
            </a:r>
            <a:endParaRPr dirty="0"/>
          </a:p>
        </p:txBody>
      </p:sp>
      <p:sp>
        <p:nvSpPr>
          <p:cNvPr id="1340" name="Google Shape;1340;p41"/>
          <p:cNvSpPr txBox="1">
            <a:spLocks noGrp="1"/>
          </p:cNvSpPr>
          <p:nvPr>
            <p:ph type="subTitle" idx="5"/>
          </p:nvPr>
        </p:nvSpPr>
        <p:spPr>
          <a:xfrm>
            <a:off x="1945260" y="3892223"/>
            <a:ext cx="2373300" cy="711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000"/>
              <a:t>Se </a:t>
            </a:r>
            <a:r>
              <a:rPr lang="en-US" sz="1000" err="1"/>
              <a:t>poate</a:t>
            </a:r>
            <a:r>
              <a:rPr lang="ro-RO" sz="1000"/>
              <a:t> monta un telefon la intrare care poate să </a:t>
            </a:r>
            <a:r>
              <a:rPr lang="ro-RO" sz="1000" err="1"/>
              <a:t>rule</a:t>
            </a:r>
            <a:r>
              <a:rPr lang="en-US" sz="1000"/>
              <a:t>ze </a:t>
            </a:r>
            <a:r>
              <a:rPr lang="en-US" sz="1000" err="1"/>
              <a:t>aplica</a:t>
            </a:r>
            <a:r>
              <a:rPr lang="ro-RO" sz="1000" err="1"/>
              <a:t>ţ</a:t>
            </a:r>
            <a:r>
              <a:rPr lang="en-US" sz="1000" err="1"/>
              <a:t>ia</a:t>
            </a:r>
            <a:r>
              <a:rPr lang="en-US" sz="1000"/>
              <a:t> </a:t>
            </a:r>
            <a:r>
              <a:rPr lang="en-US" sz="1000" err="1"/>
              <a:t>pentru</a:t>
            </a:r>
            <a:r>
              <a:rPr lang="en-US" sz="1000"/>
              <a:t> a </a:t>
            </a:r>
            <a:r>
              <a:rPr lang="en-US" sz="1000" err="1"/>
              <a:t>vedea</a:t>
            </a:r>
            <a:r>
              <a:rPr lang="en-US" sz="1000"/>
              <a:t> </a:t>
            </a:r>
            <a:r>
              <a:rPr lang="en-US" sz="1000" err="1"/>
              <a:t>durata</a:t>
            </a:r>
            <a:r>
              <a:rPr lang="en-US" sz="1000"/>
              <a:t> ma</a:t>
            </a:r>
            <a:r>
              <a:rPr lang="ro-RO" sz="1000" err="1"/>
              <a:t>ş</a:t>
            </a:r>
            <a:r>
              <a:rPr lang="en-US" sz="1000" err="1"/>
              <a:t>inilor</a:t>
            </a:r>
            <a:r>
              <a:rPr lang="en-US" sz="1000"/>
              <a:t> </a:t>
            </a:r>
            <a:r>
              <a:rPr lang="en-US" sz="1000" err="1"/>
              <a:t>aflate</a:t>
            </a:r>
            <a:r>
              <a:rPr lang="en-US" sz="1000"/>
              <a:t> la </a:t>
            </a:r>
            <a:r>
              <a:rPr lang="en-US" sz="1000" err="1"/>
              <a:t>ie</a:t>
            </a:r>
            <a:r>
              <a:rPr lang="ro-RO" sz="1000" err="1"/>
              <a:t>ş</a:t>
            </a:r>
            <a:r>
              <a:rPr lang="en-US" sz="1000" err="1"/>
              <a:t>irea</a:t>
            </a:r>
            <a:r>
              <a:rPr lang="en-US" sz="1000"/>
              <a:t> parc</a:t>
            </a:r>
            <a:r>
              <a:rPr lang="ro-RO" sz="1000"/>
              <a:t>ă</a:t>
            </a:r>
            <a:r>
              <a:rPr lang="en-US" sz="1000" err="1"/>
              <a:t>rii</a:t>
            </a:r>
            <a:endParaRPr sz="1000"/>
          </a:p>
        </p:txBody>
      </p:sp>
      <p:sp>
        <p:nvSpPr>
          <p:cNvPr id="1341" name="Google Shape;1341;p41"/>
          <p:cNvSpPr txBox="1">
            <a:spLocks noGrp="1"/>
          </p:cNvSpPr>
          <p:nvPr>
            <p:ph type="title" idx="6"/>
          </p:nvPr>
        </p:nvSpPr>
        <p:spPr>
          <a:xfrm>
            <a:off x="4839662" y="3461993"/>
            <a:ext cx="2373300" cy="403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Radar Mobil</a:t>
            </a:r>
            <a:br>
              <a:rPr lang="en-US"/>
            </a:br>
            <a:r>
              <a:rPr lang="en-US"/>
              <a:t>Radar Mobil</a:t>
            </a:r>
          </a:p>
        </p:txBody>
      </p:sp>
      <p:sp>
        <p:nvSpPr>
          <p:cNvPr id="1342" name="Google Shape;1342;p41"/>
          <p:cNvSpPr txBox="1">
            <a:spLocks noGrp="1"/>
          </p:cNvSpPr>
          <p:nvPr>
            <p:ph type="subTitle" idx="7"/>
          </p:nvPr>
        </p:nvSpPr>
        <p:spPr>
          <a:xfrm>
            <a:off x="4839682" y="3865383"/>
            <a:ext cx="23733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900" dirty="0" err="1"/>
              <a:t>Organul</a:t>
            </a:r>
            <a:r>
              <a:rPr lang="en-US" sz="900" dirty="0"/>
              <a:t> competent de </a:t>
            </a:r>
            <a:r>
              <a:rPr lang="en-US" sz="900" dirty="0" err="1"/>
              <a:t>lege</a:t>
            </a:r>
            <a:r>
              <a:rPr lang="en-US" sz="900" dirty="0"/>
              <a:t> </a:t>
            </a:r>
            <a:r>
              <a:rPr lang="en-US" sz="900" dirty="0" err="1"/>
              <a:t>poate</a:t>
            </a:r>
            <a:r>
              <a:rPr lang="en-US" sz="900" dirty="0"/>
              <a:t> </a:t>
            </a:r>
            <a:r>
              <a:rPr lang="en-US" sz="900" dirty="0" err="1"/>
              <a:t>verifica</a:t>
            </a:r>
            <a:r>
              <a:rPr lang="en-US" sz="900" dirty="0"/>
              <a:t> </a:t>
            </a:r>
            <a:r>
              <a:rPr lang="ro-RO" sz="900" dirty="0" err="1"/>
              <a:t>ş</a:t>
            </a:r>
            <a:r>
              <a:rPr lang="en-US" sz="900" dirty="0" err="1"/>
              <a:t>i</a:t>
            </a:r>
            <a:r>
              <a:rPr lang="en-US" sz="900" dirty="0"/>
              <a:t> </a:t>
            </a:r>
            <a:r>
              <a:rPr lang="en-US" sz="900" dirty="0" err="1"/>
              <a:t>viziteza</a:t>
            </a:r>
            <a:r>
              <a:rPr lang="en-US" sz="900" dirty="0"/>
              <a:t> cu care </a:t>
            </a:r>
            <a:r>
              <a:rPr lang="en-US" sz="900" dirty="0" err="1"/>
              <a:t>vehiculul</a:t>
            </a:r>
            <a:r>
              <a:rPr lang="en-US" sz="900" dirty="0"/>
              <a:t> se </a:t>
            </a:r>
            <a:r>
              <a:rPr lang="en-US" sz="900" dirty="0" err="1"/>
              <a:t>deplaseaz</a:t>
            </a:r>
            <a:r>
              <a:rPr lang="ro-RO" sz="900" dirty="0"/>
              <a:t>ă</a:t>
            </a:r>
            <a:r>
              <a:rPr lang="en-US" sz="900" dirty="0"/>
              <a:t>, </a:t>
            </a:r>
            <a:r>
              <a:rPr lang="en-US" sz="900" dirty="0" err="1"/>
              <a:t>dac</a:t>
            </a:r>
            <a:r>
              <a:rPr lang="ro-RO" sz="900" dirty="0"/>
              <a:t>ă</a:t>
            </a:r>
            <a:r>
              <a:rPr lang="en-US" sz="900" dirty="0"/>
              <a:t> </a:t>
            </a:r>
            <a:r>
              <a:rPr lang="en-US" sz="900" dirty="0" err="1"/>
              <a:t>aceasta</a:t>
            </a:r>
            <a:r>
              <a:rPr lang="en-US" sz="900" dirty="0"/>
              <a:t> </a:t>
            </a:r>
            <a:r>
              <a:rPr lang="en-US" sz="900" dirty="0" err="1"/>
              <a:t>este</a:t>
            </a:r>
            <a:r>
              <a:rPr lang="en-US" sz="900" dirty="0"/>
              <a:t> </a:t>
            </a:r>
            <a:r>
              <a:rPr lang="en-US" sz="900" dirty="0" err="1"/>
              <a:t>mult</a:t>
            </a:r>
            <a:r>
              <a:rPr lang="en-US" sz="900" dirty="0"/>
              <a:t> </a:t>
            </a:r>
            <a:r>
              <a:rPr lang="en-US" sz="900" dirty="0" err="1"/>
              <a:t>prea</a:t>
            </a:r>
            <a:r>
              <a:rPr lang="en-US" sz="900" dirty="0"/>
              <a:t> mare, num</a:t>
            </a:r>
            <a:r>
              <a:rPr lang="ro-RO" sz="900" dirty="0"/>
              <a:t>ă</a:t>
            </a:r>
            <a:r>
              <a:rPr lang="en-US" sz="900" dirty="0" err="1"/>
              <a:t>rul</a:t>
            </a:r>
            <a:r>
              <a:rPr lang="en-US" sz="900" dirty="0"/>
              <a:t> de </a:t>
            </a:r>
            <a:r>
              <a:rPr lang="ro-RO" sz="900" dirty="0"/>
              <a:t>î</a:t>
            </a:r>
            <a:r>
              <a:rPr lang="en-US" sz="900" dirty="0" err="1"/>
              <a:t>nmatriculare</a:t>
            </a:r>
            <a:r>
              <a:rPr lang="en-US" sz="900" dirty="0"/>
              <a:t> </a:t>
            </a:r>
            <a:r>
              <a:rPr lang="en-US" sz="900" dirty="0" err="1"/>
              <a:t>fiind</a:t>
            </a:r>
            <a:r>
              <a:rPr lang="en-US" sz="900" dirty="0"/>
              <a:t> ad</a:t>
            </a:r>
            <a:r>
              <a:rPr lang="ro-RO" sz="900" dirty="0"/>
              <a:t>ă</a:t>
            </a:r>
            <a:r>
              <a:rPr lang="en-US" sz="900" dirty="0" err="1"/>
              <a:t>ugat</a:t>
            </a:r>
            <a:r>
              <a:rPr lang="en-US" sz="900" dirty="0"/>
              <a:t> </a:t>
            </a:r>
            <a:r>
              <a:rPr lang="en-US" sz="900" dirty="0" err="1"/>
              <a:t>intr</a:t>
            </a:r>
            <a:r>
              <a:rPr lang="en-US" sz="900" dirty="0"/>
              <a:t>-o </a:t>
            </a:r>
            <a:r>
              <a:rPr lang="en-US" sz="900" dirty="0" err="1"/>
              <a:t>baz</a:t>
            </a:r>
            <a:r>
              <a:rPr lang="ro-RO" sz="900" dirty="0"/>
              <a:t>ă</a:t>
            </a:r>
            <a:r>
              <a:rPr lang="en-US" sz="900" dirty="0"/>
              <a:t> de date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grpSp>
        <p:nvGrpSpPr>
          <p:cNvPr id="1343" name="Google Shape;1343;p41"/>
          <p:cNvGrpSpPr/>
          <p:nvPr/>
        </p:nvGrpSpPr>
        <p:grpSpPr>
          <a:xfrm>
            <a:off x="7855214" y="1902607"/>
            <a:ext cx="353056" cy="353056"/>
            <a:chOff x="6183668" y="1880200"/>
            <a:chExt cx="353056" cy="353056"/>
          </a:xfrm>
        </p:grpSpPr>
        <p:sp>
          <p:nvSpPr>
            <p:cNvPr id="1344" name="Google Shape;1344;p41"/>
            <p:cNvSpPr/>
            <p:nvPr/>
          </p:nvSpPr>
          <p:spPr>
            <a:xfrm>
              <a:off x="6190567" y="1887099"/>
              <a:ext cx="339259" cy="339259"/>
            </a:xfrm>
            <a:custGeom>
              <a:avLst/>
              <a:gdLst/>
              <a:ahLst/>
              <a:cxnLst/>
              <a:rect l="l" t="t" r="r" b="b"/>
              <a:pathLst>
                <a:path w="12934" h="12934" extrusionOk="0">
                  <a:moveTo>
                    <a:pt x="1533" y="0"/>
                  </a:moveTo>
                  <a:cubicBezTo>
                    <a:pt x="686" y="0"/>
                    <a:pt x="0" y="688"/>
                    <a:pt x="0" y="1533"/>
                  </a:cubicBezTo>
                  <a:lnTo>
                    <a:pt x="0" y="11401"/>
                  </a:lnTo>
                  <a:cubicBezTo>
                    <a:pt x="0" y="12248"/>
                    <a:pt x="688" y="12934"/>
                    <a:pt x="1533" y="12934"/>
                  </a:cubicBezTo>
                  <a:lnTo>
                    <a:pt x="11401" y="12934"/>
                  </a:lnTo>
                  <a:cubicBezTo>
                    <a:pt x="12246" y="12934"/>
                    <a:pt x="12934" y="12246"/>
                    <a:pt x="12934" y="11401"/>
                  </a:cubicBezTo>
                  <a:lnTo>
                    <a:pt x="12934" y="1533"/>
                  </a:lnTo>
                  <a:cubicBezTo>
                    <a:pt x="12934" y="686"/>
                    <a:pt x="12244" y="0"/>
                    <a:pt x="1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6190567" y="1887099"/>
              <a:ext cx="339259" cy="339259"/>
            </a:xfrm>
            <a:custGeom>
              <a:avLst/>
              <a:gdLst/>
              <a:ahLst/>
              <a:cxnLst/>
              <a:rect l="l" t="t" r="r" b="b"/>
              <a:pathLst>
                <a:path w="12934" h="12934" extrusionOk="0">
                  <a:moveTo>
                    <a:pt x="9457" y="0"/>
                  </a:moveTo>
                  <a:cubicBezTo>
                    <a:pt x="10303" y="0"/>
                    <a:pt x="10991" y="686"/>
                    <a:pt x="10991" y="1533"/>
                  </a:cubicBezTo>
                  <a:lnTo>
                    <a:pt x="10991" y="11401"/>
                  </a:lnTo>
                  <a:lnTo>
                    <a:pt x="10991" y="11405"/>
                  </a:lnTo>
                  <a:cubicBezTo>
                    <a:pt x="10991" y="11514"/>
                    <a:pt x="10898" y="11600"/>
                    <a:pt x="10791" y="11600"/>
                  </a:cubicBezTo>
                  <a:lnTo>
                    <a:pt x="1533" y="11600"/>
                  </a:lnTo>
                  <a:cubicBezTo>
                    <a:pt x="688" y="11600"/>
                    <a:pt x="0" y="10915"/>
                    <a:pt x="0" y="10069"/>
                  </a:cubicBezTo>
                  <a:lnTo>
                    <a:pt x="0" y="11401"/>
                  </a:lnTo>
                  <a:cubicBezTo>
                    <a:pt x="0" y="12248"/>
                    <a:pt x="686" y="12934"/>
                    <a:pt x="1533" y="12934"/>
                  </a:cubicBezTo>
                  <a:lnTo>
                    <a:pt x="11401" y="12934"/>
                  </a:lnTo>
                  <a:cubicBezTo>
                    <a:pt x="12248" y="12934"/>
                    <a:pt x="12934" y="12248"/>
                    <a:pt x="12934" y="11401"/>
                  </a:cubicBezTo>
                  <a:lnTo>
                    <a:pt x="12934" y="10069"/>
                  </a:lnTo>
                  <a:lnTo>
                    <a:pt x="12934" y="1533"/>
                  </a:lnTo>
                  <a:cubicBezTo>
                    <a:pt x="12934" y="686"/>
                    <a:pt x="12248" y="0"/>
                    <a:pt x="11401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6183668" y="1880200"/>
              <a:ext cx="353056" cy="353056"/>
            </a:xfrm>
            <a:custGeom>
              <a:avLst/>
              <a:gdLst/>
              <a:ahLst/>
              <a:cxnLst/>
              <a:rect l="l" t="t" r="r" b="b"/>
              <a:pathLst>
                <a:path w="13460" h="13460" extrusionOk="0">
                  <a:moveTo>
                    <a:pt x="11729" y="980"/>
                  </a:moveTo>
                  <a:cubicBezTo>
                    <a:pt x="12145" y="980"/>
                    <a:pt x="12482" y="1317"/>
                    <a:pt x="12482" y="1733"/>
                  </a:cubicBezTo>
                  <a:lnTo>
                    <a:pt x="12482" y="11727"/>
                  </a:lnTo>
                  <a:cubicBezTo>
                    <a:pt x="12482" y="12143"/>
                    <a:pt x="12145" y="12480"/>
                    <a:pt x="11729" y="12480"/>
                  </a:cubicBezTo>
                  <a:lnTo>
                    <a:pt x="1733" y="12480"/>
                  </a:lnTo>
                  <a:cubicBezTo>
                    <a:pt x="1317" y="12480"/>
                    <a:pt x="980" y="12143"/>
                    <a:pt x="980" y="11727"/>
                  </a:cubicBezTo>
                  <a:lnTo>
                    <a:pt x="980" y="1733"/>
                  </a:lnTo>
                  <a:cubicBezTo>
                    <a:pt x="980" y="1317"/>
                    <a:pt x="1317" y="980"/>
                    <a:pt x="1733" y="980"/>
                  </a:cubicBezTo>
                  <a:close/>
                  <a:moveTo>
                    <a:pt x="1796" y="0"/>
                  </a:moveTo>
                  <a:cubicBezTo>
                    <a:pt x="804" y="0"/>
                    <a:pt x="0" y="806"/>
                    <a:pt x="0" y="1796"/>
                  </a:cubicBezTo>
                  <a:lnTo>
                    <a:pt x="0" y="11664"/>
                  </a:lnTo>
                  <a:cubicBezTo>
                    <a:pt x="0" y="12656"/>
                    <a:pt x="804" y="13460"/>
                    <a:pt x="1796" y="13460"/>
                  </a:cubicBezTo>
                  <a:lnTo>
                    <a:pt x="11664" y="13460"/>
                  </a:lnTo>
                  <a:cubicBezTo>
                    <a:pt x="12654" y="13460"/>
                    <a:pt x="13460" y="12654"/>
                    <a:pt x="13460" y="11664"/>
                  </a:cubicBezTo>
                  <a:lnTo>
                    <a:pt x="13460" y="1796"/>
                  </a:lnTo>
                  <a:cubicBezTo>
                    <a:pt x="13460" y="806"/>
                    <a:pt x="12654" y="0"/>
                    <a:pt x="11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6248984" y="2117723"/>
              <a:ext cx="38191" cy="33128"/>
            </a:xfrm>
            <a:custGeom>
              <a:avLst/>
              <a:gdLst/>
              <a:ahLst/>
              <a:cxnLst/>
              <a:rect l="l" t="t" r="r" b="b"/>
              <a:pathLst>
                <a:path w="1456" h="1263" extrusionOk="0">
                  <a:moveTo>
                    <a:pt x="0" y="1"/>
                  </a:moveTo>
                  <a:lnTo>
                    <a:pt x="0" y="846"/>
                  </a:lnTo>
                  <a:cubicBezTo>
                    <a:pt x="0" y="1078"/>
                    <a:pt x="185" y="1263"/>
                    <a:pt x="417" y="1263"/>
                  </a:cubicBezTo>
                  <a:lnTo>
                    <a:pt x="1037" y="1263"/>
                  </a:lnTo>
                  <a:cubicBezTo>
                    <a:pt x="1268" y="1263"/>
                    <a:pt x="1456" y="1078"/>
                    <a:pt x="1456" y="846"/>
                  </a:cubicBezTo>
                  <a:lnTo>
                    <a:pt x="1456" y="5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6433126" y="2117670"/>
              <a:ext cx="38243" cy="33128"/>
            </a:xfrm>
            <a:custGeom>
              <a:avLst/>
              <a:gdLst/>
              <a:ahLst/>
              <a:cxnLst/>
              <a:rect l="l" t="t" r="r" b="b"/>
              <a:pathLst>
                <a:path w="1458" h="1263" extrusionOk="0">
                  <a:moveTo>
                    <a:pt x="1458" y="1"/>
                  </a:moveTo>
                  <a:cubicBezTo>
                    <a:pt x="1449" y="3"/>
                    <a:pt x="1439" y="3"/>
                    <a:pt x="1430" y="3"/>
                  </a:cubicBezTo>
                  <a:lnTo>
                    <a:pt x="0" y="3"/>
                  </a:lnTo>
                  <a:lnTo>
                    <a:pt x="0" y="844"/>
                  </a:lnTo>
                  <a:cubicBezTo>
                    <a:pt x="0" y="1075"/>
                    <a:pt x="187" y="1263"/>
                    <a:pt x="419" y="1263"/>
                  </a:cubicBezTo>
                  <a:lnTo>
                    <a:pt x="1039" y="1263"/>
                  </a:lnTo>
                  <a:cubicBezTo>
                    <a:pt x="1270" y="1263"/>
                    <a:pt x="1458" y="1075"/>
                    <a:pt x="1458" y="844"/>
                  </a:cubicBezTo>
                  <a:lnTo>
                    <a:pt x="14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6250190" y="1962618"/>
              <a:ext cx="219912" cy="74598"/>
            </a:xfrm>
            <a:custGeom>
              <a:avLst/>
              <a:gdLst/>
              <a:ahLst/>
              <a:cxnLst/>
              <a:rect l="l" t="t" r="r" b="b"/>
              <a:pathLst>
                <a:path w="8384" h="2844" extrusionOk="0">
                  <a:moveTo>
                    <a:pt x="1408" y="0"/>
                  </a:moveTo>
                  <a:cubicBezTo>
                    <a:pt x="1107" y="0"/>
                    <a:pt x="842" y="194"/>
                    <a:pt x="753" y="478"/>
                  </a:cubicBezTo>
                  <a:lnTo>
                    <a:pt x="1" y="2844"/>
                  </a:lnTo>
                  <a:cubicBezTo>
                    <a:pt x="181" y="2734"/>
                    <a:pt x="390" y="2671"/>
                    <a:pt x="617" y="2671"/>
                  </a:cubicBezTo>
                  <a:lnTo>
                    <a:pt x="7771" y="2671"/>
                  </a:lnTo>
                  <a:cubicBezTo>
                    <a:pt x="7998" y="2671"/>
                    <a:pt x="8209" y="2734"/>
                    <a:pt x="8383" y="2844"/>
                  </a:cubicBezTo>
                  <a:lnTo>
                    <a:pt x="7632" y="478"/>
                  </a:lnTo>
                  <a:cubicBezTo>
                    <a:pt x="7542" y="194"/>
                    <a:pt x="7277" y="0"/>
                    <a:pt x="6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6235789" y="2032682"/>
              <a:ext cx="248923" cy="85798"/>
            </a:xfrm>
            <a:custGeom>
              <a:avLst/>
              <a:gdLst/>
              <a:ahLst/>
              <a:cxnLst/>
              <a:rect l="l" t="t" r="r" b="b"/>
              <a:pathLst>
                <a:path w="9490" h="3271" extrusionOk="0">
                  <a:moveTo>
                    <a:pt x="1168" y="0"/>
                  </a:moveTo>
                  <a:cubicBezTo>
                    <a:pt x="522" y="0"/>
                    <a:pt x="1" y="524"/>
                    <a:pt x="1" y="1167"/>
                  </a:cubicBezTo>
                  <a:lnTo>
                    <a:pt x="1" y="2736"/>
                  </a:lnTo>
                  <a:cubicBezTo>
                    <a:pt x="1" y="3030"/>
                    <a:pt x="240" y="3270"/>
                    <a:pt x="535" y="3270"/>
                  </a:cubicBezTo>
                  <a:lnTo>
                    <a:pt x="8953" y="3270"/>
                  </a:lnTo>
                  <a:cubicBezTo>
                    <a:pt x="9248" y="3270"/>
                    <a:pt x="9487" y="3030"/>
                    <a:pt x="9489" y="2736"/>
                  </a:cubicBezTo>
                  <a:lnTo>
                    <a:pt x="9489" y="1167"/>
                  </a:lnTo>
                  <a:cubicBezTo>
                    <a:pt x="9489" y="524"/>
                    <a:pt x="8968" y="0"/>
                    <a:pt x="8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6252446" y="2074205"/>
              <a:ext cx="34912" cy="26151"/>
            </a:xfrm>
            <a:custGeom>
              <a:avLst/>
              <a:gdLst/>
              <a:ahLst/>
              <a:cxnLst/>
              <a:rect l="l" t="t" r="r" b="b"/>
              <a:pathLst>
                <a:path w="1331" h="997" extrusionOk="0">
                  <a:moveTo>
                    <a:pt x="140" y="1"/>
                  </a:moveTo>
                  <a:cubicBezTo>
                    <a:pt x="64" y="1"/>
                    <a:pt x="0" y="69"/>
                    <a:pt x="9" y="150"/>
                  </a:cubicBezTo>
                  <a:lnTo>
                    <a:pt x="79" y="646"/>
                  </a:lnTo>
                  <a:cubicBezTo>
                    <a:pt x="83" y="699"/>
                    <a:pt x="123" y="741"/>
                    <a:pt x="175" y="753"/>
                  </a:cubicBezTo>
                  <a:lnTo>
                    <a:pt x="1147" y="993"/>
                  </a:lnTo>
                  <a:cubicBezTo>
                    <a:pt x="1158" y="996"/>
                    <a:pt x="1169" y="997"/>
                    <a:pt x="1179" y="997"/>
                  </a:cubicBezTo>
                  <a:cubicBezTo>
                    <a:pt x="1265" y="997"/>
                    <a:pt x="1331" y="917"/>
                    <a:pt x="1305" y="829"/>
                  </a:cubicBezTo>
                  <a:lnTo>
                    <a:pt x="1157" y="329"/>
                  </a:lnTo>
                  <a:cubicBezTo>
                    <a:pt x="1145" y="282"/>
                    <a:pt x="1111" y="249"/>
                    <a:pt x="1067" y="238"/>
                  </a:cubicBezTo>
                  <a:lnTo>
                    <a:pt x="173" y="5"/>
                  </a:ln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6432969" y="2074205"/>
              <a:ext cx="34991" cy="26151"/>
            </a:xfrm>
            <a:custGeom>
              <a:avLst/>
              <a:gdLst/>
              <a:ahLst/>
              <a:cxnLst/>
              <a:rect l="l" t="t" r="r" b="b"/>
              <a:pathLst>
                <a:path w="1334" h="997" extrusionOk="0">
                  <a:moveTo>
                    <a:pt x="1194" y="1"/>
                  </a:moveTo>
                  <a:cubicBezTo>
                    <a:pt x="1183" y="1"/>
                    <a:pt x="1172" y="2"/>
                    <a:pt x="1161" y="5"/>
                  </a:cubicBezTo>
                  <a:lnTo>
                    <a:pt x="267" y="238"/>
                  </a:lnTo>
                  <a:cubicBezTo>
                    <a:pt x="223" y="249"/>
                    <a:pt x="189" y="282"/>
                    <a:pt x="174" y="329"/>
                  </a:cubicBezTo>
                  <a:lnTo>
                    <a:pt x="27" y="829"/>
                  </a:lnTo>
                  <a:cubicBezTo>
                    <a:pt x="1" y="917"/>
                    <a:pt x="68" y="997"/>
                    <a:pt x="152" y="997"/>
                  </a:cubicBezTo>
                  <a:cubicBezTo>
                    <a:pt x="162" y="997"/>
                    <a:pt x="172" y="996"/>
                    <a:pt x="183" y="993"/>
                  </a:cubicBezTo>
                  <a:lnTo>
                    <a:pt x="1154" y="753"/>
                  </a:lnTo>
                  <a:cubicBezTo>
                    <a:pt x="1207" y="741"/>
                    <a:pt x="1247" y="699"/>
                    <a:pt x="1253" y="646"/>
                  </a:cubicBezTo>
                  <a:lnTo>
                    <a:pt x="1321" y="150"/>
                  </a:lnTo>
                  <a:cubicBezTo>
                    <a:pt x="1333" y="69"/>
                    <a:pt x="1270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6469247" y="2019199"/>
              <a:ext cx="27987" cy="20328"/>
            </a:xfrm>
            <a:custGeom>
              <a:avLst/>
              <a:gdLst/>
              <a:ahLst/>
              <a:cxnLst/>
              <a:rect l="l" t="t" r="r" b="b"/>
              <a:pathLst>
                <a:path w="1067" h="775" extrusionOk="0">
                  <a:moveTo>
                    <a:pt x="240" y="1"/>
                  </a:moveTo>
                  <a:cubicBezTo>
                    <a:pt x="110" y="1"/>
                    <a:pt x="1" y="108"/>
                    <a:pt x="1" y="241"/>
                  </a:cubicBezTo>
                  <a:lnTo>
                    <a:pt x="1" y="535"/>
                  </a:lnTo>
                  <a:cubicBezTo>
                    <a:pt x="1" y="665"/>
                    <a:pt x="110" y="775"/>
                    <a:pt x="240" y="775"/>
                  </a:cubicBezTo>
                  <a:lnTo>
                    <a:pt x="827" y="775"/>
                  </a:lnTo>
                  <a:cubicBezTo>
                    <a:pt x="958" y="775"/>
                    <a:pt x="1067" y="665"/>
                    <a:pt x="1067" y="535"/>
                  </a:cubicBezTo>
                  <a:lnTo>
                    <a:pt x="1067" y="241"/>
                  </a:lnTo>
                  <a:cubicBezTo>
                    <a:pt x="1067" y="108"/>
                    <a:pt x="958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223225" y="2019199"/>
              <a:ext cx="27987" cy="20328"/>
            </a:xfrm>
            <a:custGeom>
              <a:avLst/>
              <a:gdLst/>
              <a:ahLst/>
              <a:cxnLst/>
              <a:rect l="l" t="t" r="r" b="b"/>
              <a:pathLst>
                <a:path w="1067" h="775" extrusionOk="0">
                  <a:moveTo>
                    <a:pt x="240" y="1"/>
                  </a:moveTo>
                  <a:cubicBezTo>
                    <a:pt x="110" y="1"/>
                    <a:pt x="0" y="108"/>
                    <a:pt x="0" y="241"/>
                  </a:cubicBezTo>
                  <a:lnTo>
                    <a:pt x="0" y="535"/>
                  </a:lnTo>
                  <a:cubicBezTo>
                    <a:pt x="0" y="665"/>
                    <a:pt x="110" y="775"/>
                    <a:pt x="240" y="775"/>
                  </a:cubicBezTo>
                  <a:lnTo>
                    <a:pt x="827" y="775"/>
                  </a:lnTo>
                  <a:cubicBezTo>
                    <a:pt x="957" y="775"/>
                    <a:pt x="1066" y="665"/>
                    <a:pt x="1066" y="535"/>
                  </a:cubicBezTo>
                  <a:lnTo>
                    <a:pt x="1066" y="241"/>
                  </a:lnTo>
                  <a:cubicBezTo>
                    <a:pt x="1066" y="108"/>
                    <a:pt x="9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6293944" y="2077694"/>
              <a:ext cx="132461" cy="10387"/>
            </a:xfrm>
            <a:custGeom>
              <a:avLst/>
              <a:gdLst/>
              <a:ahLst/>
              <a:cxnLst/>
              <a:rect l="l" t="t" r="r" b="b"/>
              <a:pathLst>
                <a:path w="5050" h="396" extrusionOk="0">
                  <a:moveTo>
                    <a:pt x="196" y="0"/>
                  </a:moveTo>
                  <a:cubicBezTo>
                    <a:pt x="89" y="0"/>
                    <a:pt x="0" y="91"/>
                    <a:pt x="0" y="198"/>
                  </a:cubicBezTo>
                  <a:cubicBezTo>
                    <a:pt x="0" y="305"/>
                    <a:pt x="89" y="395"/>
                    <a:pt x="196" y="395"/>
                  </a:cubicBezTo>
                  <a:lnTo>
                    <a:pt x="4852" y="395"/>
                  </a:lnTo>
                  <a:cubicBezTo>
                    <a:pt x="4959" y="395"/>
                    <a:pt x="5050" y="305"/>
                    <a:pt x="5050" y="198"/>
                  </a:cubicBezTo>
                  <a:cubicBezTo>
                    <a:pt x="5050" y="91"/>
                    <a:pt x="4963" y="0"/>
                    <a:pt x="4852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6297590" y="2093957"/>
              <a:ext cx="125170" cy="10387"/>
            </a:xfrm>
            <a:custGeom>
              <a:avLst/>
              <a:gdLst/>
              <a:ahLst/>
              <a:cxnLst/>
              <a:rect l="l" t="t" r="r" b="b"/>
              <a:pathLst>
                <a:path w="4772" h="396" extrusionOk="0">
                  <a:moveTo>
                    <a:pt x="198" y="0"/>
                  </a:moveTo>
                  <a:cubicBezTo>
                    <a:pt x="88" y="0"/>
                    <a:pt x="0" y="91"/>
                    <a:pt x="0" y="198"/>
                  </a:cubicBezTo>
                  <a:cubicBezTo>
                    <a:pt x="0" y="305"/>
                    <a:pt x="88" y="396"/>
                    <a:pt x="198" y="396"/>
                  </a:cubicBezTo>
                  <a:lnTo>
                    <a:pt x="4574" y="396"/>
                  </a:lnTo>
                  <a:cubicBezTo>
                    <a:pt x="4681" y="396"/>
                    <a:pt x="4772" y="305"/>
                    <a:pt x="4772" y="198"/>
                  </a:cubicBezTo>
                  <a:cubicBezTo>
                    <a:pt x="4772" y="91"/>
                    <a:pt x="4683" y="0"/>
                    <a:pt x="4576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6246124" y="1957372"/>
              <a:ext cx="228227" cy="107858"/>
            </a:xfrm>
            <a:custGeom>
              <a:avLst/>
              <a:gdLst/>
              <a:ahLst/>
              <a:cxnLst/>
              <a:rect l="l" t="t" r="r" b="b"/>
              <a:pathLst>
                <a:path w="8701" h="4112" extrusionOk="0">
                  <a:moveTo>
                    <a:pt x="7131" y="398"/>
                  </a:moveTo>
                  <a:cubicBezTo>
                    <a:pt x="7346" y="398"/>
                    <a:pt x="7535" y="535"/>
                    <a:pt x="7598" y="739"/>
                  </a:cubicBezTo>
                  <a:lnTo>
                    <a:pt x="8294" y="2932"/>
                  </a:lnTo>
                  <a:cubicBezTo>
                    <a:pt x="8181" y="2892"/>
                    <a:pt x="8055" y="2871"/>
                    <a:pt x="7926" y="2871"/>
                  </a:cubicBezTo>
                  <a:lnTo>
                    <a:pt x="772" y="2871"/>
                  </a:lnTo>
                  <a:cubicBezTo>
                    <a:pt x="641" y="2871"/>
                    <a:pt x="515" y="2892"/>
                    <a:pt x="400" y="2932"/>
                  </a:cubicBezTo>
                  <a:lnTo>
                    <a:pt x="1098" y="739"/>
                  </a:lnTo>
                  <a:cubicBezTo>
                    <a:pt x="1163" y="535"/>
                    <a:pt x="1350" y="398"/>
                    <a:pt x="1563" y="398"/>
                  </a:cubicBezTo>
                  <a:close/>
                  <a:moveTo>
                    <a:pt x="1565" y="0"/>
                  </a:moveTo>
                  <a:cubicBezTo>
                    <a:pt x="1178" y="0"/>
                    <a:pt x="839" y="247"/>
                    <a:pt x="721" y="619"/>
                  </a:cubicBezTo>
                  <a:lnTo>
                    <a:pt x="53" y="2722"/>
                  </a:lnTo>
                  <a:cubicBezTo>
                    <a:pt x="0" y="2890"/>
                    <a:pt x="15" y="3073"/>
                    <a:pt x="95" y="3231"/>
                  </a:cubicBezTo>
                  <a:cubicBezTo>
                    <a:pt x="448" y="3767"/>
                    <a:pt x="1052" y="4112"/>
                    <a:pt x="1722" y="4112"/>
                  </a:cubicBezTo>
                  <a:lnTo>
                    <a:pt x="6976" y="4112"/>
                  </a:lnTo>
                  <a:cubicBezTo>
                    <a:pt x="7649" y="4112"/>
                    <a:pt x="8252" y="3769"/>
                    <a:pt x="8605" y="3231"/>
                  </a:cubicBezTo>
                  <a:cubicBezTo>
                    <a:pt x="8683" y="3073"/>
                    <a:pt x="8700" y="2890"/>
                    <a:pt x="8648" y="2722"/>
                  </a:cubicBezTo>
                  <a:lnTo>
                    <a:pt x="7979" y="619"/>
                  </a:lnTo>
                  <a:cubicBezTo>
                    <a:pt x="7861" y="251"/>
                    <a:pt x="7525" y="0"/>
                    <a:pt x="7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41"/>
          <p:cNvGrpSpPr/>
          <p:nvPr/>
        </p:nvGrpSpPr>
        <p:grpSpPr>
          <a:xfrm>
            <a:off x="939318" y="3679470"/>
            <a:ext cx="353089" cy="353056"/>
            <a:chOff x="5468449" y="1880200"/>
            <a:chExt cx="353089" cy="353056"/>
          </a:xfrm>
        </p:grpSpPr>
        <p:sp>
          <p:nvSpPr>
            <p:cNvPr id="1359" name="Google Shape;1359;p41"/>
            <p:cNvSpPr/>
            <p:nvPr/>
          </p:nvSpPr>
          <p:spPr>
            <a:xfrm>
              <a:off x="5483690" y="1895414"/>
              <a:ext cx="322603" cy="322629"/>
            </a:xfrm>
            <a:custGeom>
              <a:avLst/>
              <a:gdLst/>
              <a:ahLst/>
              <a:cxnLst/>
              <a:rect l="l" t="t" r="r" b="b"/>
              <a:pathLst>
                <a:path w="12299" h="12300" extrusionOk="0">
                  <a:moveTo>
                    <a:pt x="6150" y="1"/>
                  </a:moveTo>
                  <a:cubicBezTo>
                    <a:pt x="2753" y="1"/>
                    <a:pt x="0" y="2754"/>
                    <a:pt x="0" y="6150"/>
                  </a:cubicBezTo>
                  <a:cubicBezTo>
                    <a:pt x="0" y="9546"/>
                    <a:pt x="2753" y="12299"/>
                    <a:pt x="6150" y="12299"/>
                  </a:cubicBezTo>
                  <a:cubicBezTo>
                    <a:pt x="9546" y="12299"/>
                    <a:pt x="12299" y="9546"/>
                    <a:pt x="12299" y="6150"/>
                  </a:cubicBezTo>
                  <a:cubicBezTo>
                    <a:pt x="12299" y="2754"/>
                    <a:pt x="9546" y="1"/>
                    <a:pt x="6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5627987" y="1907402"/>
              <a:ext cx="166351" cy="298707"/>
            </a:xfrm>
            <a:custGeom>
              <a:avLst/>
              <a:gdLst/>
              <a:ahLst/>
              <a:cxnLst/>
              <a:rect l="l" t="t" r="r" b="b"/>
              <a:pathLst>
                <a:path w="6342" h="11388" extrusionOk="0">
                  <a:moveTo>
                    <a:pt x="649" y="0"/>
                  </a:moveTo>
                  <a:cubicBezTo>
                    <a:pt x="430" y="0"/>
                    <a:pt x="215" y="13"/>
                    <a:pt x="1" y="36"/>
                  </a:cubicBezTo>
                  <a:cubicBezTo>
                    <a:pt x="2840" y="358"/>
                    <a:pt x="5048" y="2768"/>
                    <a:pt x="5048" y="5693"/>
                  </a:cubicBezTo>
                  <a:cubicBezTo>
                    <a:pt x="5048" y="8618"/>
                    <a:pt x="2844" y="11028"/>
                    <a:pt x="1" y="11350"/>
                  </a:cubicBezTo>
                  <a:cubicBezTo>
                    <a:pt x="215" y="11373"/>
                    <a:pt x="430" y="11388"/>
                    <a:pt x="649" y="11388"/>
                  </a:cubicBezTo>
                  <a:cubicBezTo>
                    <a:pt x="3793" y="11388"/>
                    <a:pt x="6341" y="8837"/>
                    <a:pt x="6341" y="5693"/>
                  </a:cubicBezTo>
                  <a:cubicBezTo>
                    <a:pt x="6341" y="2549"/>
                    <a:pt x="3793" y="0"/>
                    <a:pt x="649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5468449" y="1880200"/>
              <a:ext cx="353082" cy="353056"/>
            </a:xfrm>
            <a:custGeom>
              <a:avLst/>
              <a:gdLst/>
              <a:ahLst/>
              <a:cxnLst/>
              <a:rect l="l" t="t" r="r" b="b"/>
              <a:pathLst>
                <a:path w="13461" h="13460" extrusionOk="0">
                  <a:moveTo>
                    <a:pt x="6731" y="1109"/>
                  </a:moveTo>
                  <a:cubicBezTo>
                    <a:pt x="9832" y="1109"/>
                    <a:pt x="12348" y="3626"/>
                    <a:pt x="12348" y="6728"/>
                  </a:cubicBezTo>
                  <a:cubicBezTo>
                    <a:pt x="12348" y="9830"/>
                    <a:pt x="9832" y="12345"/>
                    <a:pt x="6731" y="12345"/>
                  </a:cubicBezTo>
                  <a:cubicBezTo>
                    <a:pt x="3629" y="12345"/>
                    <a:pt x="1113" y="9830"/>
                    <a:pt x="1113" y="6728"/>
                  </a:cubicBezTo>
                  <a:cubicBezTo>
                    <a:pt x="1113" y="3626"/>
                    <a:pt x="3629" y="1109"/>
                    <a:pt x="6731" y="1109"/>
                  </a:cubicBezTo>
                  <a:close/>
                  <a:moveTo>
                    <a:pt x="6731" y="0"/>
                  </a:moveTo>
                  <a:cubicBezTo>
                    <a:pt x="3012" y="0"/>
                    <a:pt x="1" y="3014"/>
                    <a:pt x="1" y="6730"/>
                  </a:cubicBezTo>
                  <a:cubicBezTo>
                    <a:pt x="1" y="10448"/>
                    <a:pt x="3012" y="13460"/>
                    <a:pt x="6731" y="13460"/>
                  </a:cubicBezTo>
                  <a:cubicBezTo>
                    <a:pt x="10447" y="13460"/>
                    <a:pt x="13460" y="10448"/>
                    <a:pt x="13460" y="6730"/>
                  </a:cubicBezTo>
                  <a:cubicBezTo>
                    <a:pt x="13460" y="3014"/>
                    <a:pt x="10447" y="0"/>
                    <a:pt x="6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5629535" y="1880200"/>
              <a:ext cx="192004" cy="353056"/>
            </a:xfrm>
            <a:custGeom>
              <a:avLst/>
              <a:gdLst/>
              <a:ahLst/>
              <a:cxnLst/>
              <a:rect l="l" t="t" r="r" b="b"/>
              <a:pathLst>
                <a:path w="7320" h="13460" extrusionOk="0">
                  <a:moveTo>
                    <a:pt x="590" y="0"/>
                  </a:moveTo>
                  <a:cubicBezTo>
                    <a:pt x="392" y="0"/>
                    <a:pt x="194" y="9"/>
                    <a:pt x="1" y="28"/>
                  </a:cubicBezTo>
                  <a:cubicBezTo>
                    <a:pt x="2764" y="265"/>
                    <a:pt x="5048" y="2175"/>
                    <a:pt x="5841" y="4734"/>
                  </a:cubicBezTo>
                  <a:cubicBezTo>
                    <a:pt x="6078" y="5355"/>
                    <a:pt x="6207" y="6025"/>
                    <a:pt x="6207" y="6730"/>
                  </a:cubicBezTo>
                  <a:cubicBezTo>
                    <a:pt x="6207" y="7434"/>
                    <a:pt x="6078" y="8105"/>
                    <a:pt x="5841" y="8726"/>
                  </a:cubicBezTo>
                  <a:cubicBezTo>
                    <a:pt x="5048" y="11289"/>
                    <a:pt x="2764" y="13195"/>
                    <a:pt x="1" y="13434"/>
                  </a:cubicBezTo>
                  <a:cubicBezTo>
                    <a:pt x="194" y="13449"/>
                    <a:pt x="392" y="13460"/>
                    <a:pt x="590" y="13460"/>
                  </a:cubicBezTo>
                  <a:cubicBezTo>
                    <a:pt x="4306" y="13460"/>
                    <a:pt x="7319" y="10448"/>
                    <a:pt x="7319" y="6730"/>
                  </a:cubicBezTo>
                  <a:cubicBezTo>
                    <a:pt x="7319" y="3014"/>
                    <a:pt x="4306" y="0"/>
                    <a:pt x="590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5590267" y="1946329"/>
              <a:ext cx="144213" cy="220804"/>
            </a:xfrm>
            <a:custGeom>
              <a:avLst/>
              <a:gdLst/>
              <a:ahLst/>
              <a:cxnLst/>
              <a:rect l="l" t="t" r="r" b="b"/>
              <a:pathLst>
                <a:path w="5498" h="8418" extrusionOk="0">
                  <a:moveTo>
                    <a:pt x="2793" y="1309"/>
                  </a:moveTo>
                  <a:cubicBezTo>
                    <a:pt x="3542" y="1309"/>
                    <a:pt x="4002" y="1736"/>
                    <a:pt x="4002" y="2634"/>
                  </a:cubicBezTo>
                  <a:lnTo>
                    <a:pt x="4002" y="2775"/>
                  </a:lnTo>
                  <a:cubicBezTo>
                    <a:pt x="4002" y="3673"/>
                    <a:pt x="3542" y="4100"/>
                    <a:pt x="2793" y="4100"/>
                  </a:cubicBezTo>
                  <a:lnTo>
                    <a:pt x="1502" y="4100"/>
                  </a:lnTo>
                  <a:lnTo>
                    <a:pt x="1502" y="1313"/>
                  </a:lnTo>
                  <a:lnTo>
                    <a:pt x="2793" y="1309"/>
                  </a:lnTo>
                  <a:close/>
                  <a:moveTo>
                    <a:pt x="570" y="1"/>
                  </a:moveTo>
                  <a:cubicBezTo>
                    <a:pt x="223" y="1"/>
                    <a:pt x="5" y="217"/>
                    <a:pt x="5" y="461"/>
                  </a:cubicBezTo>
                  <a:lnTo>
                    <a:pt x="0" y="461"/>
                  </a:lnTo>
                  <a:lnTo>
                    <a:pt x="0" y="7944"/>
                  </a:lnTo>
                  <a:cubicBezTo>
                    <a:pt x="0" y="8257"/>
                    <a:pt x="368" y="8417"/>
                    <a:pt x="751" y="8417"/>
                  </a:cubicBezTo>
                  <a:cubicBezTo>
                    <a:pt x="1119" y="8417"/>
                    <a:pt x="1500" y="8255"/>
                    <a:pt x="1500" y="7944"/>
                  </a:cubicBezTo>
                  <a:lnTo>
                    <a:pt x="1500" y="5273"/>
                  </a:lnTo>
                  <a:lnTo>
                    <a:pt x="2791" y="5273"/>
                  </a:lnTo>
                  <a:cubicBezTo>
                    <a:pt x="4312" y="5273"/>
                    <a:pt x="5498" y="4548"/>
                    <a:pt x="5498" y="2661"/>
                  </a:cubicBezTo>
                  <a:lnTo>
                    <a:pt x="5498" y="2592"/>
                  </a:lnTo>
                  <a:cubicBezTo>
                    <a:pt x="5498" y="703"/>
                    <a:pt x="4347" y="1"/>
                    <a:pt x="2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434475" y="3098282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400">
                <a:cs typeface="Arial" pitchFamily="34" charset="0"/>
              </a:rPr>
              <a:t>Cerin</a:t>
            </a:r>
            <a:r>
              <a:rPr lang="ro-RO" altLang="ko-KR" sz="2400" err="1">
                <a:cs typeface="Arial" pitchFamily="34" charset="0"/>
              </a:rPr>
              <a:t>ţ</a:t>
            </a:r>
            <a:r>
              <a:rPr lang="en-US" altLang="ko-KR" sz="2400">
                <a:cs typeface="Arial" pitchFamily="34" charset="0"/>
              </a:rPr>
              <a:t>e </a:t>
            </a:r>
            <a:r>
              <a:rPr lang="ro-RO" altLang="ko-KR" sz="2400">
                <a:cs typeface="Arial" pitchFamily="34" charset="0"/>
              </a:rPr>
              <a:t>ş</a:t>
            </a:r>
            <a:r>
              <a:rPr lang="en-US" altLang="ko-KR" sz="2400" err="1">
                <a:cs typeface="Arial" pitchFamily="34" charset="0"/>
              </a:rPr>
              <a:t>i</a:t>
            </a:r>
            <a:r>
              <a:rPr lang="en-US" altLang="ko-KR" sz="2400">
                <a:cs typeface="Arial" pitchFamily="34" charset="0"/>
              </a:rPr>
              <a:t> </a:t>
            </a:r>
            <a:r>
              <a:rPr lang="en-US" altLang="ko-KR" sz="2400" err="1">
                <a:cs typeface="Arial" pitchFamily="34" charset="0"/>
              </a:rPr>
              <a:t>func</a:t>
            </a:r>
            <a:r>
              <a:rPr lang="ro-RO" altLang="ko-KR" sz="2400" err="1">
                <a:cs typeface="Arial" pitchFamily="34" charset="0"/>
              </a:rPr>
              <a:t>ţ</a:t>
            </a:r>
            <a:r>
              <a:rPr lang="en-US" altLang="ko-KR" sz="2400" err="1">
                <a:cs typeface="Arial" pitchFamily="34" charset="0"/>
              </a:rPr>
              <a:t>ionalit</a:t>
            </a:r>
            <a:r>
              <a:rPr lang="ro-RO" altLang="ko-KR" sz="2400" err="1">
                <a:cs typeface="Arial" pitchFamily="34" charset="0"/>
              </a:rPr>
              <a:t>ăţ</a:t>
            </a:r>
            <a:r>
              <a:rPr lang="en-US" altLang="ko-KR" sz="2400" err="1">
                <a:cs typeface="Arial" pitchFamily="34" charset="0"/>
              </a:rPr>
              <a:t>i</a:t>
            </a:r>
            <a:r>
              <a:rPr lang="en-US" altLang="ko-KR" sz="2400">
                <a:cs typeface="Arial" pitchFamily="34" charset="0"/>
              </a:rPr>
              <a:t> </a:t>
            </a:r>
            <a:br>
              <a:rPr lang="en-US" altLang="ko-KR" sz="2000">
                <a:cs typeface="Arial" pitchFamily="34" charset="0"/>
              </a:rPr>
            </a:br>
            <a:endParaRPr lang="en-US" sz="2000"/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560360" y="1149800"/>
            <a:ext cx="1801906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10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47"/>
          <p:cNvSpPr/>
          <p:nvPr/>
        </p:nvSpPr>
        <p:spPr>
          <a:xfrm>
            <a:off x="610825" y="2331400"/>
            <a:ext cx="7922400" cy="2348700"/>
          </a:xfrm>
          <a:prstGeom prst="roundRect">
            <a:avLst>
              <a:gd name="adj" fmla="val 783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47"/>
          <p:cNvSpPr txBox="1">
            <a:spLocks noGrp="1"/>
          </p:cNvSpPr>
          <p:nvPr>
            <p:ph type="title"/>
          </p:nvPr>
        </p:nvSpPr>
        <p:spPr>
          <a:xfrm>
            <a:off x="610800" y="540000"/>
            <a:ext cx="7922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Cerin</a:t>
            </a:r>
            <a:r>
              <a:rPr lang="ro-RO" dirty="0" err="1"/>
              <a:t>ţ</a:t>
            </a:r>
            <a:r>
              <a:rPr lang="en-US" dirty="0"/>
              <a:t>e </a:t>
            </a:r>
            <a:r>
              <a:rPr lang="ro-RO" dirty="0" err="1"/>
              <a:t>ş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func</a:t>
            </a:r>
            <a:r>
              <a:rPr lang="ro-RO" dirty="0" err="1"/>
              <a:t>ţ</a:t>
            </a:r>
            <a:r>
              <a:rPr lang="en-US" dirty="0" err="1"/>
              <a:t>ionalit</a:t>
            </a:r>
            <a:r>
              <a:rPr lang="ro-RO" dirty="0" err="1"/>
              <a:t>ăţ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591" name="Google Shape;1591;p47"/>
          <p:cNvSpPr txBox="1"/>
          <p:nvPr/>
        </p:nvSpPr>
        <p:spPr>
          <a:xfrm>
            <a:off x="4790550" y="2573415"/>
            <a:ext cx="3283800" cy="4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chemeClr val="lt2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Func</a:t>
            </a:r>
            <a:r>
              <a:rPr lang="ro-RO" sz="2400" b="1" dirty="0" err="1">
                <a:solidFill>
                  <a:schemeClr val="accent4"/>
                </a:solidFill>
                <a:latin typeface="Montserrat" pitchFamily="2" charset="77"/>
              </a:rPr>
              <a:t>ţ</a:t>
            </a:r>
            <a:r>
              <a:rPr lang="en" sz="2000" b="1" dirty="0" err="1">
                <a:solidFill>
                  <a:schemeClr val="lt2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ionalit</a:t>
            </a:r>
            <a:r>
              <a:rPr lang="ro-RO" sz="2000" b="1" dirty="0" err="1">
                <a:solidFill>
                  <a:schemeClr val="accent4"/>
                </a:solidFill>
                <a:latin typeface="Montserrat" pitchFamily="2" charset="77"/>
                <a:ea typeface="Didact Gothic"/>
                <a:cs typeface="Didact Gothic"/>
                <a:sym typeface="Didact Gothic"/>
              </a:rPr>
              <a:t>ă</a:t>
            </a:r>
            <a:r>
              <a:rPr lang="ro-RO" sz="2400" b="1" dirty="0" err="1">
                <a:solidFill>
                  <a:schemeClr val="accent4"/>
                </a:solidFill>
                <a:latin typeface="Montserrat" pitchFamily="2" charset="77"/>
              </a:rPr>
              <a:t>ţ</a:t>
            </a:r>
            <a:r>
              <a:rPr lang="en" sz="2000" b="1" dirty="0" err="1">
                <a:solidFill>
                  <a:schemeClr val="lt2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i</a:t>
            </a:r>
            <a:endParaRPr sz="2000" b="1" dirty="0">
              <a:solidFill>
                <a:schemeClr val="lt2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592" name="Google Shape;1592;p47"/>
          <p:cNvSpPr txBox="1"/>
          <p:nvPr/>
        </p:nvSpPr>
        <p:spPr>
          <a:xfrm>
            <a:off x="4790549" y="3060314"/>
            <a:ext cx="3593692" cy="1543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Recunoa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terea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pl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uţei</a:t>
            </a:r>
            <a:endParaRPr lang="ro-RO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baz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 date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pentru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ma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şinile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furate, dacă se 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gaseşte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una se va trimite un email cu coordonatele 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şi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harta 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google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 ba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z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 date a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unei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parc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ri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publice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dac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 dep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durata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se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va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primi</a:t>
            </a:r>
            <a:r>
              <a:rPr lang="en-US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un email cu o amend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endParaRPr lang="en"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3" name="Google Shape;1593;p47"/>
          <p:cNvSpPr/>
          <p:nvPr/>
        </p:nvSpPr>
        <p:spPr>
          <a:xfrm>
            <a:off x="6038725" y="1359246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594" name="Google Shape;1594;p47"/>
          <p:cNvSpPr txBox="1"/>
          <p:nvPr/>
        </p:nvSpPr>
        <p:spPr>
          <a:xfrm>
            <a:off x="1047875" y="2571750"/>
            <a:ext cx="3283800" cy="48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Cerin</a:t>
            </a:r>
            <a:r>
              <a:rPr lang="ro-RO" sz="2000" b="1" err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ţ</a:t>
            </a:r>
            <a:r>
              <a:rPr lang="en" sz="20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sz="20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47"/>
          <p:cNvSpPr txBox="1"/>
          <p:nvPr/>
        </p:nvSpPr>
        <p:spPr>
          <a:xfrm>
            <a:off x="1069650" y="3060315"/>
            <a:ext cx="32838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 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conexiune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bun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la internet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O 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camer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ă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video</a:t>
            </a:r>
            <a:r>
              <a:rPr lang="ro-RO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poate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fi </a:t>
            </a:r>
            <a:r>
              <a:rPr lang="ro-RO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ş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i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 </a:t>
            </a:r>
            <a:r>
              <a:rPr lang="en" dirty="0" err="1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telefonului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6" name="Google Shape;1596;p47"/>
          <p:cNvSpPr/>
          <p:nvPr/>
        </p:nvSpPr>
        <p:spPr>
          <a:xfrm>
            <a:off x="2317825" y="1359246"/>
            <a:ext cx="787425" cy="787425"/>
          </a:xfrm>
          <a:prstGeom prst="flowChartOffpageConnector">
            <a:avLst/>
          </a:prstGeom>
          <a:solidFill>
            <a:schemeClr val="l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grpSp>
        <p:nvGrpSpPr>
          <p:cNvPr id="1597" name="Google Shape;1597;p47"/>
          <p:cNvGrpSpPr/>
          <p:nvPr/>
        </p:nvGrpSpPr>
        <p:grpSpPr>
          <a:xfrm>
            <a:off x="6255916" y="1567933"/>
            <a:ext cx="353056" cy="316994"/>
            <a:chOff x="7614079" y="1898273"/>
            <a:chExt cx="353056" cy="316994"/>
          </a:xfrm>
        </p:grpSpPr>
        <p:sp>
          <p:nvSpPr>
            <p:cNvPr id="1598" name="Google Shape;1598;p47"/>
            <p:cNvSpPr/>
            <p:nvPr/>
          </p:nvSpPr>
          <p:spPr>
            <a:xfrm>
              <a:off x="7683539" y="2183327"/>
              <a:ext cx="36748" cy="31896"/>
            </a:xfrm>
            <a:custGeom>
              <a:avLst/>
              <a:gdLst/>
              <a:ahLst/>
              <a:cxnLst/>
              <a:rect l="l" t="t" r="r" b="b"/>
              <a:pathLst>
                <a:path w="1401" h="1216" extrusionOk="0">
                  <a:moveTo>
                    <a:pt x="0" y="0"/>
                  </a:moveTo>
                  <a:lnTo>
                    <a:pt x="0" y="812"/>
                  </a:lnTo>
                  <a:cubicBezTo>
                    <a:pt x="0" y="1037"/>
                    <a:pt x="181" y="1216"/>
                    <a:pt x="402" y="1216"/>
                  </a:cubicBezTo>
                  <a:lnTo>
                    <a:pt x="999" y="1216"/>
                  </a:lnTo>
                  <a:cubicBezTo>
                    <a:pt x="1222" y="1216"/>
                    <a:pt x="1401" y="1033"/>
                    <a:pt x="1401" y="812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7860888" y="2183327"/>
              <a:ext cx="36748" cy="31896"/>
            </a:xfrm>
            <a:custGeom>
              <a:avLst/>
              <a:gdLst/>
              <a:ahLst/>
              <a:cxnLst/>
              <a:rect l="l" t="t" r="r" b="b"/>
              <a:pathLst>
                <a:path w="1401" h="1216" extrusionOk="0">
                  <a:moveTo>
                    <a:pt x="0" y="0"/>
                  </a:moveTo>
                  <a:lnTo>
                    <a:pt x="0" y="812"/>
                  </a:lnTo>
                  <a:cubicBezTo>
                    <a:pt x="0" y="1037"/>
                    <a:pt x="181" y="1216"/>
                    <a:pt x="402" y="1216"/>
                  </a:cubicBezTo>
                  <a:lnTo>
                    <a:pt x="999" y="1216"/>
                  </a:lnTo>
                  <a:cubicBezTo>
                    <a:pt x="1222" y="1216"/>
                    <a:pt x="1401" y="1033"/>
                    <a:pt x="1401" y="812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7684745" y="2033836"/>
              <a:ext cx="211833" cy="71949"/>
            </a:xfrm>
            <a:custGeom>
              <a:avLst/>
              <a:gdLst/>
              <a:ahLst/>
              <a:cxnLst/>
              <a:rect l="l" t="t" r="r" b="b"/>
              <a:pathLst>
                <a:path w="8076" h="2743" extrusionOk="0">
                  <a:moveTo>
                    <a:pt x="1355" y="0"/>
                  </a:moveTo>
                  <a:cubicBezTo>
                    <a:pt x="1064" y="0"/>
                    <a:pt x="810" y="187"/>
                    <a:pt x="724" y="463"/>
                  </a:cubicBezTo>
                  <a:lnTo>
                    <a:pt x="0" y="2743"/>
                  </a:lnTo>
                  <a:cubicBezTo>
                    <a:pt x="169" y="2635"/>
                    <a:pt x="370" y="2574"/>
                    <a:pt x="589" y="2574"/>
                  </a:cubicBezTo>
                  <a:lnTo>
                    <a:pt x="7485" y="2574"/>
                  </a:lnTo>
                  <a:cubicBezTo>
                    <a:pt x="7699" y="2574"/>
                    <a:pt x="7905" y="2633"/>
                    <a:pt x="8076" y="2743"/>
                  </a:cubicBezTo>
                  <a:lnTo>
                    <a:pt x="7352" y="463"/>
                  </a:lnTo>
                  <a:cubicBezTo>
                    <a:pt x="7266" y="187"/>
                    <a:pt x="7012" y="0"/>
                    <a:pt x="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7670607" y="2101355"/>
              <a:ext cx="239926" cy="82703"/>
            </a:xfrm>
            <a:custGeom>
              <a:avLst/>
              <a:gdLst/>
              <a:ahLst/>
              <a:cxnLst/>
              <a:rect l="l" t="t" r="r" b="b"/>
              <a:pathLst>
                <a:path w="9147" h="3153" extrusionOk="0">
                  <a:moveTo>
                    <a:pt x="1126" y="0"/>
                  </a:moveTo>
                  <a:cubicBezTo>
                    <a:pt x="506" y="0"/>
                    <a:pt x="1" y="505"/>
                    <a:pt x="1" y="1125"/>
                  </a:cubicBezTo>
                  <a:lnTo>
                    <a:pt x="1" y="2637"/>
                  </a:lnTo>
                  <a:cubicBezTo>
                    <a:pt x="1" y="2921"/>
                    <a:pt x="232" y="3153"/>
                    <a:pt x="516" y="3153"/>
                  </a:cubicBezTo>
                  <a:lnTo>
                    <a:pt x="8632" y="3153"/>
                  </a:lnTo>
                  <a:cubicBezTo>
                    <a:pt x="8918" y="3153"/>
                    <a:pt x="9147" y="2921"/>
                    <a:pt x="9145" y="2637"/>
                  </a:cubicBezTo>
                  <a:lnTo>
                    <a:pt x="9145" y="1125"/>
                  </a:lnTo>
                  <a:cubicBezTo>
                    <a:pt x="9145" y="505"/>
                    <a:pt x="8640" y="0"/>
                    <a:pt x="8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7686765" y="2141357"/>
              <a:ext cx="33732" cy="25259"/>
            </a:xfrm>
            <a:custGeom>
              <a:avLst/>
              <a:gdLst/>
              <a:ahLst/>
              <a:cxnLst/>
              <a:rect l="l" t="t" r="r" b="b"/>
              <a:pathLst>
                <a:path w="1286" h="963" extrusionOk="0">
                  <a:moveTo>
                    <a:pt x="137" y="0"/>
                  </a:moveTo>
                  <a:cubicBezTo>
                    <a:pt x="63" y="0"/>
                    <a:pt x="1" y="65"/>
                    <a:pt x="16" y="145"/>
                  </a:cubicBezTo>
                  <a:lnTo>
                    <a:pt x="81" y="622"/>
                  </a:lnTo>
                  <a:cubicBezTo>
                    <a:pt x="89" y="673"/>
                    <a:pt x="125" y="715"/>
                    <a:pt x="176" y="728"/>
                  </a:cubicBezTo>
                  <a:lnTo>
                    <a:pt x="1111" y="959"/>
                  </a:lnTo>
                  <a:cubicBezTo>
                    <a:pt x="1122" y="961"/>
                    <a:pt x="1132" y="963"/>
                    <a:pt x="1141" y="963"/>
                  </a:cubicBezTo>
                  <a:cubicBezTo>
                    <a:pt x="1221" y="963"/>
                    <a:pt x="1285" y="884"/>
                    <a:pt x="1261" y="801"/>
                  </a:cubicBezTo>
                  <a:lnTo>
                    <a:pt x="1120" y="318"/>
                  </a:lnTo>
                  <a:cubicBezTo>
                    <a:pt x="1105" y="275"/>
                    <a:pt x="1072" y="242"/>
                    <a:pt x="1029" y="231"/>
                  </a:cubicBezTo>
                  <a:lnTo>
                    <a:pt x="167" y="4"/>
                  </a:lnTo>
                  <a:cubicBezTo>
                    <a:pt x="157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7860783" y="2141357"/>
              <a:ext cx="33706" cy="25259"/>
            </a:xfrm>
            <a:custGeom>
              <a:avLst/>
              <a:gdLst/>
              <a:ahLst/>
              <a:cxnLst/>
              <a:rect l="l" t="t" r="r" b="b"/>
              <a:pathLst>
                <a:path w="1285" h="963" extrusionOk="0">
                  <a:moveTo>
                    <a:pt x="1149" y="0"/>
                  </a:moveTo>
                  <a:cubicBezTo>
                    <a:pt x="1139" y="0"/>
                    <a:pt x="1129" y="2"/>
                    <a:pt x="1119" y="4"/>
                  </a:cubicBezTo>
                  <a:lnTo>
                    <a:pt x="257" y="231"/>
                  </a:lnTo>
                  <a:cubicBezTo>
                    <a:pt x="214" y="242"/>
                    <a:pt x="179" y="275"/>
                    <a:pt x="166" y="318"/>
                  </a:cubicBezTo>
                  <a:lnTo>
                    <a:pt x="25" y="801"/>
                  </a:lnTo>
                  <a:cubicBezTo>
                    <a:pt x="1" y="884"/>
                    <a:pt x="65" y="963"/>
                    <a:pt x="145" y="963"/>
                  </a:cubicBezTo>
                  <a:cubicBezTo>
                    <a:pt x="154" y="963"/>
                    <a:pt x="164" y="961"/>
                    <a:pt x="175" y="959"/>
                  </a:cubicBezTo>
                  <a:lnTo>
                    <a:pt x="1110" y="728"/>
                  </a:lnTo>
                  <a:cubicBezTo>
                    <a:pt x="1161" y="715"/>
                    <a:pt x="1197" y="673"/>
                    <a:pt x="1205" y="622"/>
                  </a:cubicBezTo>
                  <a:lnTo>
                    <a:pt x="1270" y="145"/>
                  </a:lnTo>
                  <a:cubicBezTo>
                    <a:pt x="1285" y="65"/>
                    <a:pt x="1222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7895749" y="2088318"/>
              <a:ext cx="26991" cy="19620"/>
            </a:xfrm>
            <a:custGeom>
              <a:avLst/>
              <a:gdLst/>
              <a:ahLst/>
              <a:cxnLst/>
              <a:rect l="l" t="t" r="r" b="b"/>
              <a:pathLst>
                <a:path w="1029" h="748" extrusionOk="0">
                  <a:moveTo>
                    <a:pt x="232" y="1"/>
                  </a:moveTo>
                  <a:cubicBezTo>
                    <a:pt x="103" y="1"/>
                    <a:pt x="0" y="102"/>
                    <a:pt x="0" y="232"/>
                  </a:cubicBezTo>
                  <a:lnTo>
                    <a:pt x="0" y="516"/>
                  </a:lnTo>
                  <a:cubicBezTo>
                    <a:pt x="0" y="645"/>
                    <a:pt x="103" y="748"/>
                    <a:pt x="232" y="748"/>
                  </a:cubicBezTo>
                  <a:lnTo>
                    <a:pt x="797" y="748"/>
                  </a:lnTo>
                  <a:cubicBezTo>
                    <a:pt x="926" y="748"/>
                    <a:pt x="1029" y="645"/>
                    <a:pt x="1029" y="516"/>
                  </a:cubicBezTo>
                  <a:lnTo>
                    <a:pt x="1029" y="232"/>
                  </a:lnTo>
                  <a:cubicBezTo>
                    <a:pt x="1029" y="102"/>
                    <a:pt x="926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7658593" y="2088318"/>
              <a:ext cx="26991" cy="19620"/>
            </a:xfrm>
            <a:custGeom>
              <a:avLst/>
              <a:gdLst/>
              <a:ahLst/>
              <a:cxnLst/>
              <a:rect l="l" t="t" r="r" b="b"/>
              <a:pathLst>
                <a:path w="1029" h="748" extrusionOk="0">
                  <a:moveTo>
                    <a:pt x="232" y="1"/>
                  </a:moveTo>
                  <a:cubicBezTo>
                    <a:pt x="103" y="1"/>
                    <a:pt x="0" y="102"/>
                    <a:pt x="0" y="232"/>
                  </a:cubicBezTo>
                  <a:lnTo>
                    <a:pt x="0" y="516"/>
                  </a:lnTo>
                  <a:cubicBezTo>
                    <a:pt x="0" y="645"/>
                    <a:pt x="106" y="748"/>
                    <a:pt x="232" y="748"/>
                  </a:cubicBezTo>
                  <a:lnTo>
                    <a:pt x="797" y="748"/>
                  </a:lnTo>
                  <a:cubicBezTo>
                    <a:pt x="926" y="748"/>
                    <a:pt x="1029" y="645"/>
                    <a:pt x="1029" y="516"/>
                  </a:cubicBezTo>
                  <a:lnTo>
                    <a:pt x="1029" y="232"/>
                  </a:lnTo>
                  <a:cubicBezTo>
                    <a:pt x="1029" y="102"/>
                    <a:pt x="926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7623994" y="1997322"/>
              <a:ext cx="18282" cy="217893"/>
            </a:xfrm>
            <a:custGeom>
              <a:avLst/>
              <a:gdLst/>
              <a:ahLst/>
              <a:cxnLst/>
              <a:rect l="l" t="t" r="r" b="b"/>
              <a:pathLst>
                <a:path w="697" h="8307" extrusionOk="0">
                  <a:moveTo>
                    <a:pt x="140" y="0"/>
                  </a:moveTo>
                  <a:cubicBezTo>
                    <a:pt x="64" y="0"/>
                    <a:pt x="1" y="63"/>
                    <a:pt x="1" y="139"/>
                  </a:cubicBezTo>
                  <a:lnTo>
                    <a:pt x="1" y="8166"/>
                  </a:lnTo>
                  <a:cubicBezTo>
                    <a:pt x="1" y="8246"/>
                    <a:pt x="64" y="8307"/>
                    <a:pt x="140" y="8307"/>
                  </a:cubicBezTo>
                  <a:lnTo>
                    <a:pt x="558" y="8307"/>
                  </a:lnTo>
                  <a:cubicBezTo>
                    <a:pt x="634" y="8307"/>
                    <a:pt x="697" y="8244"/>
                    <a:pt x="697" y="8166"/>
                  </a:cubicBezTo>
                  <a:lnTo>
                    <a:pt x="697" y="139"/>
                  </a:lnTo>
                  <a:cubicBezTo>
                    <a:pt x="697" y="63"/>
                    <a:pt x="634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7633096" y="1997374"/>
              <a:ext cx="9180" cy="217893"/>
            </a:xfrm>
            <a:custGeom>
              <a:avLst/>
              <a:gdLst/>
              <a:ahLst/>
              <a:cxnLst/>
              <a:rect l="l" t="t" r="r" b="b"/>
              <a:pathLst>
                <a:path w="350" h="8307" extrusionOk="0">
                  <a:moveTo>
                    <a:pt x="1" y="0"/>
                  </a:moveTo>
                  <a:lnTo>
                    <a:pt x="1" y="8307"/>
                  </a:lnTo>
                  <a:lnTo>
                    <a:pt x="211" y="8307"/>
                  </a:lnTo>
                  <a:cubicBezTo>
                    <a:pt x="287" y="8307"/>
                    <a:pt x="350" y="8244"/>
                    <a:pt x="350" y="8168"/>
                  </a:cubicBezTo>
                  <a:lnTo>
                    <a:pt x="350" y="137"/>
                  </a:lnTo>
                  <a:cubicBezTo>
                    <a:pt x="350" y="61"/>
                    <a:pt x="287" y="0"/>
                    <a:pt x="211" y="0"/>
                  </a:cubicBezTo>
                  <a:close/>
                </a:path>
              </a:pathLst>
            </a:custGeom>
            <a:solidFill>
              <a:srgbClr val="1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7938925" y="1997322"/>
              <a:ext cx="18282" cy="217893"/>
            </a:xfrm>
            <a:custGeom>
              <a:avLst/>
              <a:gdLst/>
              <a:ahLst/>
              <a:cxnLst/>
              <a:rect l="l" t="t" r="r" b="b"/>
              <a:pathLst>
                <a:path w="697" h="8307" extrusionOk="0">
                  <a:moveTo>
                    <a:pt x="140" y="0"/>
                  </a:moveTo>
                  <a:cubicBezTo>
                    <a:pt x="64" y="0"/>
                    <a:pt x="1" y="63"/>
                    <a:pt x="1" y="139"/>
                  </a:cubicBezTo>
                  <a:lnTo>
                    <a:pt x="1" y="8166"/>
                  </a:lnTo>
                  <a:cubicBezTo>
                    <a:pt x="3" y="8246"/>
                    <a:pt x="64" y="8307"/>
                    <a:pt x="140" y="8307"/>
                  </a:cubicBezTo>
                  <a:lnTo>
                    <a:pt x="558" y="8307"/>
                  </a:lnTo>
                  <a:cubicBezTo>
                    <a:pt x="634" y="8307"/>
                    <a:pt x="697" y="8244"/>
                    <a:pt x="697" y="8166"/>
                  </a:cubicBezTo>
                  <a:lnTo>
                    <a:pt x="697" y="139"/>
                  </a:lnTo>
                  <a:cubicBezTo>
                    <a:pt x="697" y="63"/>
                    <a:pt x="634" y="0"/>
                    <a:pt x="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7948106" y="1997374"/>
              <a:ext cx="9180" cy="217893"/>
            </a:xfrm>
            <a:custGeom>
              <a:avLst/>
              <a:gdLst/>
              <a:ahLst/>
              <a:cxnLst/>
              <a:rect l="l" t="t" r="r" b="b"/>
              <a:pathLst>
                <a:path w="350" h="8307" extrusionOk="0">
                  <a:moveTo>
                    <a:pt x="0" y="0"/>
                  </a:moveTo>
                  <a:lnTo>
                    <a:pt x="0" y="8307"/>
                  </a:lnTo>
                  <a:lnTo>
                    <a:pt x="210" y="8307"/>
                  </a:lnTo>
                  <a:cubicBezTo>
                    <a:pt x="286" y="8307"/>
                    <a:pt x="349" y="8244"/>
                    <a:pt x="349" y="8168"/>
                  </a:cubicBezTo>
                  <a:lnTo>
                    <a:pt x="349" y="137"/>
                  </a:lnTo>
                  <a:cubicBezTo>
                    <a:pt x="347" y="61"/>
                    <a:pt x="286" y="0"/>
                    <a:pt x="210" y="0"/>
                  </a:cubicBezTo>
                  <a:close/>
                </a:path>
              </a:pathLst>
            </a:custGeom>
            <a:solidFill>
              <a:srgbClr val="1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7614079" y="1898273"/>
              <a:ext cx="353056" cy="119635"/>
            </a:xfrm>
            <a:custGeom>
              <a:avLst/>
              <a:gdLst/>
              <a:ahLst/>
              <a:cxnLst/>
              <a:rect l="l" t="t" r="r" b="b"/>
              <a:pathLst>
                <a:path w="13460" h="4561" extrusionOk="0">
                  <a:moveTo>
                    <a:pt x="6729" y="0"/>
                  </a:moveTo>
                  <a:cubicBezTo>
                    <a:pt x="6685" y="0"/>
                    <a:pt x="6642" y="10"/>
                    <a:pt x="6602" y="28"/>
                  </a:cubicBezTo>
                  <a:lnTo>
                    <a:pt x="198" y="3223"/>
                  </a:lnTo>
                  <a:cubicBezTo>
                    <a:pt x="76" y="3284"/>
                    <a:pt x="0" y="3408"/>
                    <a:pt x="0" y="3545"/>
                  </a:cubicBezTo>
                  <a:lnTo>
                    <a:pt x="0" y="4201"/>
                  </a:lnTo>
                  <a:cubicBezTo>
                    <a:pt x="0" y="4408"/>
                    <a:pt x="173" y="4560"/>
                    <a:pt x="361" y="4560"/>
                  </a:cubicBezTo>
                  <a:cubicBezTo>
                    <a:pt x="413" y="4560"/>
                    <a:pt x="466" y="4548"/>
                    <a:pt x="518" y="4523"/>
                  </a:cubicBezTo>
                  <a:lnTo>
                    <a:pt x="6602" y="1488"/>
                  </a:lnTo>
                  <a:cubicBezTo>
                    <a:pt x="6642" y="1468"/>
                    <a:pt x="6685" y="1458"/>
                    <a:pt x="6729" y="1458"/>
                  </a:cubicBezTo>
                  <a:cubicBezTo>
                    <a:pt x="6773" y="1458"/>
                    <a:pt x="6817" y="1468"/>
                    <a:pt x="6858" y="1488"/>
                  </a:cubicBezTo>
                  <a:lnTo>
                    <a:pt x="12942" y="4523"/>
                  </a:lnTo>
                  <a:cubicBezTo>
                    <a:pt x="12994" y="4548"/>
                    <a:pt x="13048" y="4560"/>
                    <a:pt x="13100" y="4560"/>
                  </a:cubicBezTo>
                  <a:cubicBezTo>
                    <a:pt x="13288" y="4560"/>
                    <a:pt x="13460" y="4408"/>
                    <a:pt x="13460" y="4201"/>
                  </a:cubicBezTo>
                  <a:lnTo>
                    <a:pt x="13460" y="3545"/>
                  </a:lnTo>
                  <a:cubicBezTo>
                    <a:pt x="13460" y="3408"/>
                    <a:pt x="13384" y="3284"/>
                    <a:pt x="13262" y="3223"/>
                  </a:cubicBezTo>
                  <a:lnTo>
                    <a:pt x="6858" y="28"/>
                  </a:lnTo>
                  <a:cubicBezTo>
                    <a:pt x="6817" y="10"/>
                    <a:pt x="6773" y="0"/>
                    <a:pt x="6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7614079" y="1917474"/>
              <a:ext cx="353056" cy="100435"/>
            </a:xfrm>
            <a:custGeom>
              <a:avLst/>
              <a:gdLst/>
              <a:ahLst/>
              <a:cxnLst/>
              <a:rect l="l" t="t" r="r" b="b"/>
              <a:pathLst>
                <a:path w="13460" h="3829" extrusionOk="0">
                  <a:moveTo>
                    <a:pt x="6729" y="0"/>
                  </a:moveTo>
                  <a:cubicBezTo>
                    <a:pt x="6685" y="0"/>
                    <a:pt x="6642" y="10"/>
                    <a:pt x="6602" y="30"/>
                  </a:cubicBezTo>
                  <a:lnTo>
                    <a:pt x="518" y="3065"/>
                  </a:lnTo>
                  <a:cubicBezTo>
                    <a:pt x="465" y="3091"/>
                    <a:pt x="411" y="3102"/>
                    <a:pt x="358" y="3102"/>
                  </a:cubicBezTo>
                  <a:cubicBezTo>
                    <a:pt x="180" y="3102"/>
                    <a:pt x="19" y="2968"/>
                    <a:pt x="2" y="2777"/>
                  </a:cubicBezTo>
                  <a:cubicBezTo>
                    <a:pt x="2" y="2787"/>
                    <a:pt x="0" y="2802"/>
                    <a:pt x="0" y="2813"/>
                  </a:cubicBezTo>
                  <a:lnTo>
                    <a:pt x="0" y="3469"/>
                  </a:lnTo>
                  <a:cubicBezTo>
                    <a:pt x="0" y="3676"/>
                    <a:pt x="173" y="3828"/>
                    <a:pt x="361" y="3828"/>
                  </a:cubicBezTo>
                  <a:cubicBezTo>
                    <a:pt x="413" y="3828"/>
                    <a:pt x="466" y="3816"/>
                    <a:pt x="518" y="3791"/>
                  </a:cubicBezTo>
                  <a:lnTo>
                    <a:pt x="6602" y="756"/>
                  </a:lnTo>
                  <a:cubicBezTo>
                    <a:pt x="6642" y="736"/>
                    <a:pt x="6685" y="726"/>
                    <a:pt x="6729" y="726"/>
                  </a:cubicBezTo>
                  <a:cubicBezTo>
                    <a:pt x="6773" y="726"/>
                    <a:pt x="6817" y="736"/>
                    <a:pt x="6858" y="756"/>
                  </a:cubicBezTo>
                  <a:lnTo>
                    <a:pt x="12942" y="3791"/>
                  </a:lnTo>
                  <a:cubicBezTo>
                    <a:pt x="12994" y="3816"/>
                    <a:pt x="13048" y="3828"/>
                    <a:pt x="13100" y="3828"/>
                  </a:cubicBezTo>
                  <a:cubicBezTo>
                    <a:pt x="13288" y="3828"/>
                    <a:pt x="13460" y="3676"/>
                    <a:pt x="13460" y="3469"/>
                  </a:cubicBezTo>
                  <a:lnTo>
                    <a:pt x="13460" y="2813"/>
                  </a:lnTo>
                  <a:cubicBezTo>
                    <a:pt x="13460" y="2802"/>
                    <a:pt x="13460" y="2787"/>
                    <a:pt x="13457" y="2777"/>
                  </a:cubicBezTo>
                  <a:cubicBezTo>
                    <a:pt x="13440" y="2968"/>
                    <a:pt x="13278" y="3102"/>
                    <a:pt x="13101" y="3102"/>
                  </a:cubicBezTo>
                  <a:cubicBezTo>
                    <a:pt x="13048" y="3102"/>
                    <a:pt x="12994" y="3091"/>
                    <a:pt x="12942" y="3065"/>
                  </a:cubicBezTo>
                  <a:lnTo>
                    <a:pt x="6858" y="30"/>
                  </a:lnTo>
                  <a:cubicBezTo>
                    <a:pt x="6817" y="10"/>
                    <a:pt x="6773" y="0"/>
                    <a:pt x="6729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7726610" y="2144610"/>
              <a:ext cx="128002" cy="10335"/>
            </a:xfrm>
            <a:custGeom>
              <a:avLst/>
              <a:gdLst/>
              <a:ahLst/>
              <a:cxnLst/>
              <a:rect l="l" t="t" r="r" b="b"/>
              <a:pathLst>
                <a:path w="4880" h="394" extrusionOk="0">
                  <a:moveTo>
                    <a:pt x="198" y="0"/>
                  </a:moveTo>
                  <a:cubicBezTo>
                    <a:pt x="89" y="0"/>
                    <a:pt x="0" y="88"/>
                    <a:pt x="0" y="196"/>
                  </a:cubicBezTo>
                  <a:cubicBezTo>
                    <a:pt x="0" y="305"/>
                    <a:pt x="89" y="393"/>
                    <a:pt x="198" y="393"/>
                  </a:cubicBezTo>
                  <a:lnTo>
                    <a:pt x="4682" y="393"/>
                  </a:lnTo>
                  <a:cubicBezTo>
                    <a:pt x="4793" y="393"/>
                    <a:pt x="4879" y="305"/>
                    <a:pt x="4879" y="196"/>
                  </a:cubicBezTo>
                  <a:cubicBezTo>
                    <a:pt x="4879" y="86"/>
                    <a:pt x="4793" y="0"/>
                    <a:pt x="4682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7730020" y="2160217"/>
              <a:ext cx="121104" cy="10387"/>
            </a:xfrm>
            <a:custGeom>
              <a:avLst/>
              <a:gdLst/>
              <a:ahLst/>
              <a:cxnLst/>
              <a:rect l="l" t="t" r="r" b="b"/>
              <a:pathLst>
                <a:path w="4617" h="396" extrusionOk="0">
                  <a:moveTo>
                    <a:pt x="199" y="0"/>
                  </a:moveTo>
                  <a:cubicBezTo>
                    <a:pt x="87" y="0"/>
                    <a:pt x="1" y="91"/>
                    <a:pt x="1" y="198"/>
                  </a:cubicBezTo>
                  <a:cubicBezTo>
                    <a:pt x="1" y="305"/>
                    <a:pt x="91" y="396"/>
                    <a:pt x="199" y="396"/>
                  </a:cubicBezTo>
                  <a:lnTo>
                    <a:pt x="4417" y="396"/>
                  </a:lnTo>
                  <a:cubicBezTo>
                    <a:pt x="4529" y="396"/>
                    <a:pt x="4615" y="305"/>
                    <a:pt x="4615" y="198"/>
                  </a:cubicBezTo>
                  <a:cubicBezTo>
                    <a:pt x="4617" y="89"/>
                    <a:pt x="4529" y="0"/>
                    <a:pt x="4417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7680444" y="2028747"/>
              <a:ext cx="220332" cy="104002"/>
            </a:xfrm>
            <a:custGeom>
              <a:avLst/>
              <a:gdLst/>
              <a:ahLst/>
              <a:cxnLst/>
              <a:rect l="l" t="t" r="r" b="b"/>
              <a:pathLst>
                <a:path w="8400" h="3965" extrusionOk="0">
                  <a:moveTo>
                    <a:pt x="6883" y="392"/>
                  </a:moveTo>
                  <a:cubicBezTo>
                    <a:pt x="7085" y="392"/>
                    <a:pt x="7264" y="520"/>
                    <a:pt x="7325" y="716"/>
                  </a:cubicBezTo>
                  <a:lnTo>
                    <a:pt x="7992" y="2823"/>
                  </a:lnTo>
                  <a:cubicBezTo>
                    <a:pt x="7884" y="2787"/>
                    <a:pt x="7769" y="2768"/>
                    <a:pt x="7649" y="2768"/>
                  </a:cubicBezTo>
                  <a:lnTo>
                    <a:pt x="753" y="2768"/>
                  </a:lnTo>
                  <a:cubicBezTo>
                    <a:pt x="633" y="2768"/>
                    <a:pt x="513" y="2787"/>
                    <a:pt x="406" y="2823"/>
                  </a:cubicBezTo>
                  <a:lnTo>
                    <a:pt x="1073" y="716"/>
                  </a:lnTo>
                  <a:cubicBezTo>
                    <a:pt x="1134" y="520"/>
                    <a:pt x="1313" y="392"/>
                    <a:pt x="1514" y="392"/>
                  </a:cubicBezTo>
                  <a:close/>
                  <a:moveTo>
                    <a:pt x="1514" y="1"/>
                  </a:moveTo>
                  <a:cubicBezTo>
                    <a:pt x="1140" y="1"/>
                    <a:pt x="810" y="243"/>
                    <a:pt x="694" y="600"/>
                  </a:cubicBezTo>
                  <a:lnTo>
                    <a:pt x="53" y="2623"/>
                  </a:lnTo>
                  <a:cubicBezTo>
                    <a:pt x="0" y="2789"/>
                    <a:pt x="19" y="2968"/>
                    <a:pt x="101" y="3119"/>
                  </a:cubicBezTo>
                  <a:lnTo>
                    <a:pt x="103" y="3126"/>
                  </a:lnTo>
                  <a:cubicBezTo>
                    <a:pt x="442" y="3639"/>
                    <a:pt x="1024" y="3965"/>
                    <a:pt x="1666" y="3965"/>
                  </a:cubicBezTo>
                  <a:lnTo>
                    <a:pt x="6728" y="3965"/>
                  </a:lnTo>
                  <a:cubicBezTo>
                    <a:pt x="7369" y="3965"/>
                    <a:pt x="7950" y="3639"/>
                    <a:pt x="8290" y="3126"/>
                  </a:cubicBezTo>
                  <a:cubicBezTo>
                    <a:pt x="8294" y="3126"/>
                    <a:pt x="8305" y="3105"/>
                    <a:pt x="8320" y="3077"/>
                  </a:cubicBezTo>
                  <a:cubicBezTo>
                    <a:pt x="8387" y="2949"/>
                    <a:pt x="8400" y="2800"/>
                    <a:pt x="8358" y="2663"/>
                  </a:cubicBezTo>
                  <a:lnTo>
                    <a:pt x="7704" y="600"/>
                  </a:lnTo>
                  <a:cubicBezTo>
                    <a:pt x="7590" y="243"/>
                    <a:pt x="7262" y="1"/>
                    <a:pt x="6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47"/>
          <p:cNvGrpSpPr/>
          <p:nvPr/>
        </p:nvGrpSpPr>
        <p:grpSpPr>
          <a:xfrm>
            <a:off x="2586546" y="1549860"/>
            <a:ext cx="250003" cy="353082"/>
            <a:chOff x="6950404" y="1880200"/>
            <a:chExt cx="250003" cy="353082"/>
          </a:xfrm>
        </p:grpSpPr>
        <p:sp>
          <p:nvSpPr>
            <p:cNvPr id="1616" name="Google Shape;1616;p47"/>
            <p:cNvSpPr/>
            <p:nvPr/>
          </p:nvSpPr>
          <p:spPr>
            <a:xfrm>
              <a:off x="6978577" y="1909159"/>
              <a:ext cx="193656" cy="193630"/>
            </a:xfrm>
            <a:custGeom>
              <a:avLst/>
              <a:gdLst/>
              <a:ahLst/>
              <a:cxnLst/>
              <a:rect l="l" t="t" r="r" b="b"/>
              <a:pathLst>
                <a:path w="7383" h="7382" extrusionOk="0">
                  <a:moveTo>
                    <a:pt x="3691" y="0"/>
                  </a:moveTo>
                  <a:cubicBezTo>
                    <a:pt x="1652" y="0"/>
                    <a:pt x="1" y="1653"/>
                    <a:pt x="1" y="3691"/>
                  </a:cubicBezTo>
                  <a:cubicBezTo>
                    <a:pt x="1" y="5729"/>
                    <a:pt x="1652" y="7382"/>
                    <a:pt x="3691" y="7382"/>
                  </a:cubicBezTo>
                  <a:cubicBezTo>
                    <a:pt x="5729" y="7382"/>
                    <a:pt x="7382" y="5729"/>
                    <a:pt x="7382" y="3691"/>
                  </a:cubicBezTo>
                  <a:cubicBezTo>
                    <a:pt x="7382" y="1653"/>
                    <a:pt x="5729" y="0"/>
                    <a:pt x="3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7059185" y="1909212"/>
              <a:ext cx="113051" cy="193656"/>
            </a:xfrm>
            <a:custGeom>
              <a:avLst/>
              <a:gdLst/>
              <a:ahLst/>
              <a:cxnLst/>
              <a:rect l="l" t="t" r="r" b="b"/>
              <a:pathLst>
                <a:path w="4310" h="7383" extrusionOk="0">
                  <a:moveTo>
                    <a:pt x="618" y="1"/>
                  </a:moveTo>
                  <a:cubicBezTo>
                    <a:pt x="408" y="1"/>
                    <a:pt x="202" y="19"/>
                    <a:pt x="0" y="53"/>
                  </a:cubicBezTo>
                  <a:cubicBezTo>
                    <a:pt x="1746" y="348"/>
                    <a:pt x="3073" y="1866"/>
                    <a:pt x="3073" y="3691"/>
                  </a:cubicBezTo>
                  <a:cubicBezTo>
                    <a:pt x="3073" y="5519"/>
                    <a:pt x="1744" y="7035"/>
                    <a:pt x="0" y="7330"/>
                  </a:cubicBezTo>
                  <a:cubicBezTo>
                    <a:pt x="200" y="7365"/>
                    <a:pt x="408" y="7382"/>
                    <a:pt x="618" y="7382"/>
                  </a:cubicBezTo>
                  <a:cubicBezTo>
                    <a:pt x="2656" y="7382"/>
                    <a:pt x="4309" y="5731"/>
                    <a:pt x="4309" y="3691"/>
                  </a:cubicBezTo>
                  <a:cubicBezTo>
                    <a:pt x="4309" y="1651"/>
                    <a:pt x="2656" y="1"/>
                    <a:pt x="618" y="1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6950404" y="1880200"/>
              <a:ext cx="249998" cy="353082"/>
            </a:xfrm>
            <a:custGeom>
              <a:avLst/>
              <a:gdLst/>
              <a:ahLst/>
              <a:cxnLst/>
              <a:rect l="l" t="t" r="r" b="b"/>
              <a:pathLst>
                <a:path w="9531" h="13461" extrusionOk="0">
                  <a:moveTo>
                    <a:pt x="4765" y="1142"/>
                  </a:moveTo>
                  <a:cubicBezTo>
                    <a:pt x="6784" y="1142"/>
                    <a:pt x="8423" y="2778"/>
                    <a:pt x="8423" y="4797"/>
                  </a:cubicBezTo>
                  <a:cubicBezTo>
                    <a:pt x="8423" y="6816"/>
                    <a:pt x="6784" y="8454"/>
                    <a:pt x="4765" y="8454"/>
                  </a:cubicBezTo>
                  <a:cubicBezTo>
                    <a:pt x="2747" y="8454"/>
                    <a:pt x="1108" y="6816"/>
                    <a:pt x="1108" y="4797"/>
                  </a:cubicBezTo>
                  <a:cubicBezTo>
                    <a:pt x="1108" y="2778"/>
                    <a:pt x="2747" y="1142"/>
                    <a:pt x="4765" y="1142"/>
                  </a:cubicBezTo>
                  <a:close/>
                  <a:moveTo>
                    <a:pt x="4765" y="0"/>
                  </a:moveTo>
                  <a:cubicBezTo>
                    <a:pt x="2135" y="0"/>
                    <a:pt x="0" y="2135"/>
                    <a:pt x="0" y="4766"/>
                  </a:cubicBezTo>
                  <a:cubicBezTo>
                    <a:pt x="0" y="8171"/>
                    <a:pt x="3493" y="12240"/>
                    <a:pt x="4496" y="13342"/>
                  </a:cubicBezTo>
                  <a:cubicBezTo>
                    <a:pt x="4569" y="13421"/>
                    <a:pt x="4667" y="13460"/>
                    <a:pt x="4765" y="13460"/>
                  </a:cubicBezTo>
                  <a:cubicBezTo>
                    <a:pt x="4863" y="13460"/>
                    <a:pt x="4961" y="13421"/>
                    <a:pt x="5033" y="13342"/>
                  </a:cubicBezTo>
                  <a:cubicBezTo>
                    <a:pt x="6040" y="12240"/>
                    <a:pt x="9531" y="8173"/>
                    <a:pt x="9531" y="4766"/>
                  </a:cubicBezTo>
                  <a:cubicBezTo>
                    <a:pt x="9531" y="2135"/>
                    <a:pt x="7398" y="0"/>
                    <a:pt x="4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7059631" y="1880200"/>
              <a:ext cx="140776" cy="353003"/>
            </a:xfrm>
            <a:custGeom>
              <a:avLst/>
              <a:gdLst/>
              <a:ahLst/>
              <a:cxnLst/>
              <a:rect l="l" t="t" r="r" b="b"/>
              <a:pathLst>
                <a:path w="5367" h="13458" extrusionOk="0">
                  <a:moveTo>
                    <a:pt x="601" y="0"/>
                  </a:moveTo>
                  <a:cubicBezTo>
                    <a:pt x="395" y="0"/>
                    <a:pt x="196" y="13"/>
                    <a:pt x="0" y="38"/>
                  </a:cubicBezTo>
                  <a:cubicBezTo>
                    <a:pt x="1840" y="270"/>
                    <a:pt x="3354" y="1552"/>
                    <a:pt x="3922" y="3264"/>
                  </a:cubicBezTo>
                  <a:cubicBezTo>
                    <a:pt x="4137" y="3731"/>
                    <a:pt x="4259" y="4251"/>
                    <a:pt x="4259" y="4795"/>
                  </a:cubicBezTo>
                  <a:cubicBezTo>
                    <a:pt x="4259" y="5287"/>
                    <a:pt x="4160" y="5754"/>
                    <a:pt x="3985" y="6183"/>
                  </a:cubicBezTo>
                  <a:cubicBezTo>
                    <a:pt x="3335" y="8902"/>
                    <a:pt x="1087" y="11720"/>
                    <a:pt x="0" y="12965"/>
                  </a:cubicBezTo>
                  <a:cubicBezTo>
                    <a:pt x="128" y="13113"/>
                    <a:pt x="242" y="13239"/>
                    <a:pt x="332" y="13340"/>
                  </a:cubicBezTo>
                  <a:cubicBezTo>
                    <a:pt x="405" y="13419"/>
                    <a:pt x="503" y="13458"/>
                    <a:pt x="601" y="13458"/>
                  </a:cubicBezTo>
                  <a:cubicBezTo>
                    <a:pt x="699" y="13458"/>
                    <a:pt x="797" y="13419"/>
                    <a:pt x="869" y="13340"/>
                  </a:cubicBezTo>
                  <a:cubicBezTo>
                    <a:pt x="1876" y="12238"/>
                    <a:pt x="5367" y="8171"/>
                    <a:pt x="5367" y="4764"/>
                  </a:cubicBezTo>
                  <a:cubicBezTo>
                    <a:pt x="5367" y="2135"/>
                    <a:pt x="3234" y="0"/>
                    <a:pt x="601" y="0"/>
                  </a:cubicBezTo>
                  <a:close/>
                </a:path>
              </a:pathLst>
            </a:custGeom>
            <a:solidFill>
              <a:srgbClr val="282980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7039092" y="1939430"/>
              <a:ext cx="87530" cy="134035"/>
            </a:xfrm>
            <a:custGeom>
              <a:avLst/>
              <a:gdLst/>
              <a:ahLst/>
              <a:cxnLst/>
              <a:rect l="l" t="t" r="r" b="b"/>
              <a:pathLst>
                <a:path w="3337" h="5110" extrusionOk="0">
                  <a:moveTo>
                    <a:pt x="1700" y="794"/>
                  </a:moveTo>
                  <a:cubicBezTo>
                    <a:pt x="2154" y="794"/>
                    <a:pt x="2434" y="1055"/>
                    <a:pt x="2434" y="1599"/>
                  </a:cubicBezTo>
                  <a:lnTo>
                    <a:pt x="2434" y="1683"/>
                  </a:lnTo>
                  <a:cubicBezTo>
                    <a:pt x="2434" y="2230"/>
                    <a:pt x="2154" y="2487"/>
                    <a:pt x="1700" y="2487"/>
                  </a:cubicBezTo>
                  <a:lnTo>
                    <a:pt x="916" y="2487"/>
                  </a:lnTo>
                  <a:lnTo>
                    <a:pt x="916" y="796"/>
                  </a:lnTo>
                  <a:lnTo>
                    <a:pt x="1700" y="794"/>
                  </a:lnTo>
                  <a:close/>
                  <a:moveTo>
                    <a:pt x="348" y="1"/>
                  </a:moveTo>
                  <a:cubicBezTo>
                    <a:pt x="137" y="1"/>
                    <a:pt x="7" y="131"/>
                    <a:pt x="7" y="279"/>
                  </a:cubicBezTo>
                  <a:lnTo>
                    <a:pt x="1" y="279"/>
                  </a:lnTo>
                  <a:lnTo>
                    <a:pt x="1" y="4821"/>
                  </a:lnTo>
                  <a:cubicBezTo>
                    <a:pt x="1" y="5010"/>
                    <a:pt x="226" y="5109"/>
                    <a:pt x="457" y="5109"/>
                  </a:cubicBezTo>
                  <a:cubicBezTo>
                    <a:pt x="680" y="5109"/>
                    <a:pt x="911" y="5010"/>
                    <a:pt x="911" y="4821"/>
                  </a:cubicBezTo>
                  <a:lnTo>
                    <a:pt x="911" y="3200"/>
                  </a:lnTo>
                  <a:lnTo>
                    <a:pt x="1694" y="3200"/>
                  </a:lnTo>
                  <a:cubicBezTo>
                    <a:pt x="2617" y="3200"/>
                    <a:pt x="3336" y="2760"/>
                    <a:pt x="3336" y="1614"/>
                  </a:cubicBezTo>
                  <a:lnTo>
                    <a:pt x="3336" y="1572"/>
                  </a:lnTo>
                  <a:cubicBezTo>
                    <a:pt x="3336" y="426"/>
                    <a:pt x="2640" y="1"/>
                    <a:pt x="1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7"/>
          <p:cNvSpPr/>
          <p:nvPr/>
        </p:nvSpPr>
        <p:spPr>
          <a:xfrm>
            <a:off x="4384375" y="764125"/>
            <a:ext cx="4062900" cy="300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7"/>
          <p:cNvSpPr txBox="1">
            <a:spLocks noGrp="1"/>
          </p:cNvSpPr>
          <p:nvPr>
            <p:ph type="title" idx="2"/>
          </p:nvPr>
        </p:nvSpPr>
        <p:spPr>
          <a:xfrm>
            <a:off x="4479963" y="3690053"/>
            <a:ext cx="3962700" cy="8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err="1"/>
              <a:t>Implementarea</a:t>
            </a:r>
            <a:br>
              <a:rPr lang="en-US" sz="2400"/>
            </a:br>
            <a:r>
              <a:rPr lang="en-US" altLang="ko-KR" sz="5400">
                <a:cs typeface="Arial" pitchFamily="34" charset="0"/>
              </a:rPr>
              <a:t> </a:t>
            </a:r>
            <a:br>
              <a:rPr lang="en-US" altLang="ko-KR" sz="2000">
                <a:cs typeface="Arial" pitchFamily="34" charset="0"/>
              </a:rPr>
            </a:br>
            <a:endParaRPr lang="en-US" sz="2000"/>
          </a:p>
        </p:txBody>
      </p:sp>
      <p:sp>
        <p:nvSpPr>
          <p:cNvPr id="1174" name="Google Shape;1174;p37"/>
          <p:cNvSpPr txBox="1">
            <a:spLocks noGrp="1"/>
          </p:cNvSpPr>
          <p:nvPr>
            <p:ph type="title"/>
          </p:nvPr>
        </p:nvSpPr>
        <p:spPr>
          <a:xfrm>
            <a:off x="5560360" y="1149800"/>
            <a:ext cx="1801906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75" name="Google Shape;1175;p37"/>
          <p:cNvSpPr txBox="1">
            <a:spLocks noGrp="1"/>
          </p:cNvSpPr>
          <p:nvPr>
            <p:ph type="subTitle" idx="1"/>
          </p:nvPr>
        </p:nvSpPr>
        <p:spPr>
          <a:xfrm rot="254" flipH="1" flipV="1">
            <a:off x="8541315" y="6161766"/>
            <a:ext cx="45719" cy="307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grpSp>
        <p:nvGrpSpPr>
          <p:cNvPr id="1176" name="Google Shape;1176;p37"/>
          <p:cNvGrpSpPr/>
          <p:nvPr/>
        </p:nvGrpSpPr>
        <p:grpSpPr>
          <a:xfrm>
            <a:off x="713425" y="730715"/>
            <a:ext cx="2829393" cy="5738902"/>
            <a:chOff x="713226" y="730713"/>
            <a:chExt cx="2829393" cy="5738902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713226" y="730713"/>
              <a:ext cx="2829393" cy="5431052"/>
              <a:chOff x="4728665" y="996695"/>
              <a:chExt cx="760324" cy="1459450"/>
            </a:xfrm>
          </p:grpSpPr>
          <p:sp>
            <p:nvSpPr>
              <p:cNvPr id="1178" name="Google Shape;1178;p37"/>
              <p:cNvSpPr/>
              <p:nvPr/>
            </p:nvSpPr>
            <p:spPr>
              <a:xfrm>
                <a:off x="4728665" y="996695"/>
                <a:ext cx="760324" cy="1459450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31265" extrusionOk="0">
                    <a:moveTo>
                      <a:pt x="2250" y="1"/>
                    </a:moveTo>
                    <a:cubicBezTo>
                      <a:pt x="1005" y="1"/>
                      <a:pt x="0" y="1004"/>
                      <a:pt x="0" y="2249"/>
                    </a:cubicBezTo>
                    <a:lnTo>
                      <a:pt x="0" y="29016"/>
                    </a:lnTo>
                    <a:cubicBezTo>
                      <a:pt x="0" y="30260"/>
                      <a:pt x="1005" y="31265"/>
                      <a:pt x="2250" y="31265"/>
                    </a:cubicBezTo>
                    <a:lnTo>
                      <a:pt x="14039" y="31265"/>
                    </a:lnTo>
                    <a:cubicBezTo>
                      <a:pt x="15284" y="31265"/>
                      <a:pt x="16287" y="30260"/>
                      <a:pt x="16287" y="29016"/>
                    </a:cubicBezTo>
                    <a:lnTo>
                      <a:pt x="16287" y="2249"/>
                    </a:lnTo>
                    <a:cubicBezTo>
                      <a:pt x="16287" y="1004"/>
                      <a:pt x="15284" y="1"/>
                      <a:pt x="140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4757233" y="1036467"/>
                <a:ext cx="703328" cy="1393585"/>
              </a:xfrm>
              <a:custGeom>
                <a:avLst/>
                <a:gdLst/>
                <a:ahLst/>
                <a:cxnLst/>
                <a:rect l="l" t="t" r="r" b="b"/>
                <a:pathLst>
                  <a:path w="15067" h="29854" extrusionOk="0">
                    <a:moveTo>
                      <a:pt x="1703" y="1"/>
                    </a:moveTo>
                    <a:cubicBezTo>
                      <a:pt x="762" y="1"/>
                      <a:pt x="1" y="762"/>
                      <a:pt x="1" y="1703"/>
                    </a:cubicBezTo>
                    <a:lnTo>
                      <a:pt x="1" y="28151"/>
                    </a:lnTo>
                    <a:cubicBezTo>
                      <a:pt x="1" y="29092"/>
                      <a:pt x="762" y="29854"/>
                      <a:pt x="1703" y="29854"/>
                    </a:cubicBezTo>
                    <a:lnTo>
                      <a:pt x="13364" y="29854"/>
                    </a:lnTo>
                    <a:cubicBezTo>
                      <a:pt x="14304" y="29854"/>
                      <a:pt x="15066" y="29092"/>
                      <a:pt x="15066" y="28151"/>
                    </a:cubicBezTo>
                    <a:lnTo>
                      <a:pt x="15066" y="1703"/>
                    </a:lnTo>
                    <a:cubicBezTo>
                      <a:pt x="15066" y="762"/>
                      <a:pt x="14304" y="1"/>
                      <a:pt x="133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4974248" y="1021016"/>
                <a:ext cx="279286" cy="59844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1282" extrusionOk="0">
                    <a:moveTo>
                      <a:pt x="0" y="0"/>
                    </a:moveTo>
                    <a:lnTo>
                      <a:pt x="0" y="380"/>
                    </a:lnTo>
                    <a:cubicBezTo>
                      <a:pt x="0" y="875"/>
                      <a:pt x="407" y="1282"/>
                      <a:pt x="902" y="1282"/>
                    </a:cubicBezTo>
                    <a:lnTo>
                      <a:pt x="5068" y="1282"/>
                    </a:lnTo>
                    <a:cubicBezTo>
                      <a:pt x="5565" y="1282"/>
                      <a:pt x="5971" y="875"/>
                      <a:pt x="5983" y="381"/>
                    </a:cubicBezTo>
                    <a:lnTo>
                      <a:pt x="59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32317" y="1038801"/>
                <a:ext cx="115673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205" extrusionOk="0">
                    <a:moveTo>
                      <a:pt x="0" y="0"/>
                    </a:moveTo>
                    <a:lnTo>
                      <a:pt x="0" y="204"/>
                    </a:lnTo>
                    <a:lnTo>
                      <a:pt x="2477" y="204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181226" y="1036933"/>
                <a:ext cx="13024" cy="1311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81" extrusionOk="0">
                    <a:moveTo>
                      <a:pt x="157" y="1"/>
                    </a:moveTo>
                    <a:cubicBezTo>
                      <a:pt x="151" y="1"/>
                      <a:pt x="146" y="1"/>
                      <a:pt x="140" y="2"/>
                    </a:cubicBezTo>
                    <a:cubicBezTo>
                      <a:pt x="65" y="2"/>
                      <a:pt x="1" y="66"/>
                      <a:pt x="1" y="140"/>
                    </a:cubicBezTo>
                    <a:cubicBezTo>
                      <a:pt x="1" y="216"/>
                      <a:pt x="65" y="280"/>
                      <a:pt x="140" y="280"/>
                    </a:cubicBezTo>
                    <a:cubicBezTo>
                      <a:pt x="215" y="280"/>
                      <a:pt x="279" y="217"/>
                      <a:pt x="279" y="140"/>
                    </a:cubicBezTo>
                    <a:cubicBezTo>
                      <a:pt x="279" y="72"/>
                      <a:pt x="224" y="1"/>
                      <a:pt x="1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37"/>
            <p:cNvGrpSpPr/>
            <p:nvPr/>
          </p:nvGrpSpPr>
          <p:grpSpPr>
            <a:xfrm rot="5400000">
              <a:off x="-196186" y="2839179"/>
              <a:ext cx="4646966" cy="2613907"/>
              <a:chOff x="-26" y="0"/>
              <a:chExt cx="9143971" cy="5143460"/>
            </a:xfrm>
          </p:grpSpPr>
          <p:sp>
            <p:nvSpPr>
              <p:cNvPr id="1184" name="Google Shape;1184;p37"/>
              <p:cNvSpPr/>
              <p:nvPr/>
            </p:nvSpPr>
            <p:spPr>
              <a:xfrm>
                <a:off x="-26" y="1"/>
                <a:ext cx="9143971" cy="5143460"/>
              </a:xfrm>
              <a:custGeom>
                <a:avLst/>
                <a:gdLst/>
                <a:ahLst/>
                <a:cxnLst/>
                <a:rect l="l" t="t" r="r" b="b"/>
                <a:pathLst>
                  <a:path w="60492" h="32601" extrusionOk="0">
                    <a:moveTo>
                      <a:pt x="17127" y="3639"/>
                    </a:moveTo>
                    <a:lnTo>
                      <a:pt x="17127" y="6561"/>
                    </a:lnTo>
                    <a:lnTo>
                      <a:pt x="7524" y="6561"/>
                    </a:lnTo>
                    <a:cubicBezTo>
                      <a:pt x="7453" y="5998"/>
                      <a:pt x="7231" y="5484"/>
                      <a:pt x="6895" y="5060"/>
                    </a:cubicBezTo>
                    <a:lnTo>
                      <a:pt x="8256" y="3639"/>
                    </a:lnTo>
                    <a:close/>
                    <a:moveTo>
                      <a:pt x="25030" y="3639"/>
                    </a:moveTo>
                    <a:lnTo>
                      <a:pt x="25030" y="6561"/>
                    </a:lnTo>
                    <a:lnTo>
                      <a:pt x="17395" y="6561"/>
                    </a:lnTo>
                    <a:lnTo>
                      <a:pt x="17395" y="3639"/>
                    </a:lnTo>
                    <a:close/>
                    <a:moveTo>
                      <a:pt x="37808" y="3639"/>
                    </a:moveTo>
                    <a:lnTo>
                      <a:pt x="37808" y="6561"/>
                    </a:lnTo>
                    <a:lnTo>
                      <a:pt x="25295" y="6561"/>
                    </a:lnTo>
                    <a:lnTo>
                      <a:pt x="25295" y="3639"/>
                    </a:lnTo>
                    <a:close/>
                    <a:moveTo>
                      <a:pt x="40502" y="3639"/>
                    </a:moveTo>
                    <a:lnTo>
                      <a:pt x="40502" y="6561"/>
                    </a:lnTo>
                    <a:lnTo>
                      <a:pt x="38077" y="6561"/>
                    </a:lnTo>
                    <a:lnTo>
                      <a:pt x="38077" y="3639"/>
                    </a:lnTo>
                    <a:close/>
                    <a:moveTo>
                      <a:pt x="50019" y="3639"/>
                    </a:moveTo>
                    <a:lnTo>
                      <a:pt x="50019" y="6561"/>
                    </a:lnTo>
                    <a:lnTo>
                      <a:pt x="40872" y="6561"/>
                    </a:lnTo>
                    <a:lnTo>
                      <a:pt x="40872" y="3639"/>
                    </a:lnTo>
                    <a:close/>
                    <a:moveTo>
                      <a:pt x="37808" y="6828"/>
                    </a:moveTo>
                    <a:lnTo>
                      <a:pt x="37808" y="8898"/>
                    </a:lnTo>
                    <a:lnTo>
                      <a:pt x="25295" y="8898"/>
                    </a:lnTo>
                    <a:lnTo>
                      <a:pt x="25295" y="6828"/>
                    </a:lnTo>
                    <a:close/>
                    <a:moveTo>
                      <a:pt x="40502" y="6828"/>
                    </a:moveTo>
                    <a:lnTo>
                      <a:pt x="40502" y="8898"/>
                    </a:lnTo>
                    <a:lnTo>
                      <a:pt x="38077" y="8898"/>
                    </a:lnTo>
                    <a:lnTo>
                      <a:pt x="38077" y="6828"/>
                    </a:lnTo>
                    <a:close/>
                    <a:moveTo>
                      <a:pt x="50019" y="6828"/>
                    </a:moveTo>
                    <a:lnTo>
                      <a:pt x="50019" y="8898"/>
                    </a:lnTo>
                    <a:lnTo>
                      <a:pt x="40872" y="8898"/>
                    </a:lnTo>
                    <a:lnTo>
                      <a:pt x="40872" y="6828"/>
                    </a:lnTo>
                    <a:close/>
                    <a:moveTo>
                      <a:pt x="4512" y="4298"/>
                    </a:moveTo>
                    <a:cubicBezTo>
                      <a:pt x="5974" y="4298"/>
                      <a:pt x="7168" y="5480"/>
                      <a:pt x="7168" y="6955"/>
                    </a:cubicBezTo>
                    <a:cubicBezTo>
                      <a:pt x="7168" y="8416"/>
                      <a:pt x="5974" y="9610"/>
                      <a:pt x="4512" y="9610"/>
                    </a:cubicBezTo>
                    <a:cubicBezTo>
                      <a:pt x="3051" y="9610"/>
                      <a:pt x="1857" y="8418"/>
                      <a:pt x="1857" y="6955"/>
                    </a:cubicBezTo>
                    <a:cubicBezTo>
                      <a:pt x="1857" y="5494"/>
                      <a:pt x="3051" y="4298"/>
                      <a:pt x="4512" y="4298"/>
                    </a:cubicBezTo>
                    <a:close/>
                    <a:moveTo>
                      <a:pt x="37808" y="9167"/>
                    </a:moveTo>
                    <a:lnTo>
                      <a:pt x="37808" y="13740"/>
                    </a:lnTo>
                    <a:lnTo>
                      <a:pt x="25295" y="13740"/>
                    </a:lnTo>
                    <a:lnTo>
                      <a:pt x="25295" y="9167"/>
                    </a:lnTo>
                    <a:close/>
                    <a:moveTo>
                      <a:pt x="40502" y="9167"/>
                    </a:moveTo>
                    <a:lnTo>
                      <a:pt x="40502" y="13740"/>
                    </a:lnTo>
                    <a:lnTo>
                      <a:pt x="38077" y="13740"/>
                    </a:lnTo>
                    <a:lnTo>
                      <a:pt x="38077" y="9167"/>
                    </a:lnTo>
                    <a:close/>
                    <a:moveTo>
                      <a:pt x="50019" y="9167"/>
                    </a:moveTo>
                    <a:lnTo>
                      <a:pt x="50019" y="13740"/>
                    </a:lnTo>
                    <a:lnTo>
                      <a:pt x="40872" y="13740"/>
                    </a:lnTo>
                    <a:lnTo>
                      <a:pt x="40872" y="9167"/>
                    </a:lnTo>
                    <a:close/>
                    <a:moveTo>
                      <a:pt x="40502" y="14006"/>
                    </a:moveTo>
                    <a:lnTo>
                      <a:pt x="40502" y="14817"/>
                    </a:lnTo>
                    <a:cubicBezTo>
                      <a:pt x="39456" y="14894"/>
                      <a:pt x="38558" y="15500"/>
                      <a:pt x="38077" y="16371"/>
                    </a:cubicBezTo>
                    <a:lnTo>
                      <a:pt x="38077" y="14006"/>
                    </a:lnTo>
                    <a:close/>
                    <a:moveTo>
                      <a:pt x="17127" y="6830"/>
                    </a:moveTo>
                    <a:lnTo>
                      <a:pt x="17127" y="16841"/>
                    </a:lnTo>
                    <a:lnTo>
                      <a:pt x="9080" y="16841"/>
                    </a:lnTo>
                    <a:lnTo>
                      <a:pt x="3288" y="9722"/>
                    </a:lnTo>
                    <a:lnTo>
                      <a:pt x="3288" y="9722"/>
                    </a:lnTo>
                    <a:cubicBezTo>
                      <a:pt x="3664" y="9887"/>
                      <a:pt x="4077" y="9980"/>
                      <a:pt x="4512" y="9980"/>
                    </a:cubicBezTo>
                    <a:cubicBezTo>
                      <a:pt x="6189" y="9980"/>
                      <a:pt x="7549" y="8620"/>
                      <a:pt x="7549" y="6944"/>
                    </a:cubicBezTo>
                    <a:cubicBezTo>
                      <a:pt x="7549" y="6907"/>
                      <a:pt x="7546" y="6868"/>
                      <a:pt x="7546" y="6830"/>
                    </a:cubicBezTo>
                    <a:close/>
                    <a:moveTo>
                      <a:pt x="40732" y="15188"/>
                    </a:moveTo>
                    <a:cubicBezTo>
                      <a:pt x="42156" y="15188"/>
                      <a:pt x="43323" y="16324"/>
                      <a:pt x="43383" y="17733"/>
                    </a:cubicBezTo>
                    <a:lnTo>
                      <a:pt x="43299" y="17842"/>
                    </a:lnTo>
                    <a:lnTo>
                      <a:pt x="38077" y="17842"/>
                    </a:lnTo>
                    <a:cubicBezTo>
                      <a:pt x="38077" y="16382"/>
                      <a:pt x="39271" y="15188"/>
                      <a:pt x="40732" y="15188"/>
                    </a:cubicBezTo>
                    <a:close/>
                    <a:moveTo>
                      <a:pt x="50019" y="14006"/>
                    </a:moveTo>
                    <a:lnTo>
                      <a:pt x="50019" y="17843"/>
                    </a:lnTo>
                    <a:lnTo>
                      <a:pt x="43768" y="17843"/>
                    </a:lnTo>
                    <a:cubicBezTo>
                      <a:pt x="43768" y="16214"/>
                      <a:pt x="42484" y="14882"/>
                      <a:pt x="40872" y="14811"/>
                    </a:cubicBezTo>
                    <a:lnTo>
                      <a:pt x="40872" y="14006"/>
                    </a:lnTo>
                    <a:close/>
                    <a:moveTo>
                      <a:pt x="38077" y="19314"/>
                    </a:moveTo>
                    <a:cubicBezTo>
                      <a:pt x="38078" y="19320"/>
                      <a:pt x="38082" y="19326"/>
                      <a:pt x="38084" y="19328"/>
                    </a:cubicBezTo>
                    <a:lnTo>
                      <a:pt x="38077" y="19328"/>
                    </a:lnTo>
                    <a:lnTo>
                      <a:pt x="38077" y="19314"/>
                    </a:lnTo>
                    <a:close/>
                    <a:moveTo>
                      <a:pt x="43373" y="18108"/>
                    </a:moveTo>
                    <a:cubicBezTo>
                      <a:pt x="43329" y="18557"/>
                      <a:pt x="43170" y="18975"/>
                      <a:pt x="42929" y="19328"/>
                    </a:cubicBezTo>
                    <a:lnTo>
                      <a:pt x="38535" y="19328"/>
                    </a:lnTo>
                    <a:cubicBezTo>
                      <a:pt x="38292" y="18975"/>
                      <a:pt x="38135" y="18558"/>
                      <a:pt x="38091" y="18108"/>
                    </a:cubicBezTo>
                    <a:close/>
                    <a:moveTo>
                      <a:pt x="43748" y="18180"/>
                    </a:moveTo>
                    <a:lnTo>
                      <a:pt x="45282" y="19328"/>
                    </a:lnTo>
                    <a:lnTo>
                      <a:pt x="43379" y="19328"/>
                    </a:lnTo>
                    <a:cubicBezTo>
                      <a:pt x="43573" y="18983"/>
                      <a:pt x="43704" y="18594"/>
                      <a:pt x="43748" y="18180"/>
                    </a:cubicBezTo>
                    <a:close/>
                    <a:moveTo>
                      <a:pt x="50018" y="18108"/>
                    </a:moveTo>
                    <a:lnTo>
                      <a:pt x="50018" y="19328"/>
                    </a:lnTo>
                    <a:lnTo>
                      <a:pt x="45733" y="19328"/>
                    </a:lnTo>
                    <a:lnTo>
                      <a:pt x="44106" y="18108"/>
                    </a:lnTo>
                    <a:close/>
                    <a:moveTo>
                      <a:pt x="37808" y="14006"/>
                    </a:moveTo>
                    <a:lnTo>
                      <a:pt x="37808" y="17020"/>
                    </a:lnTo>
                    <a:cubicBezTo>
                      <a:pt x="37736" y="17281"/>
                      <a:pt x="37694" y="17558"/>
                      <a:pt x="37694" y="17843"/>
                    </a:cubicBezTo>
                    <a:lnTo>
                      <a:pt x="37694" y="18111"/>
                    </a:lnTo>
                    <a:lnTo>
                      <a:pt x="37707" y="18111"/>
                    </a:lnTo>
                    <a:cubicBezTo>
                      <a:pt x="37723" y="18304"/>
                      <a:pt x="37757" y="18488"/>
                      <a:pt x="37808" y="18669"/>
                    </a:cubicBezTo>
                    <a:lnTo>
                      <a:pt x="37808" y="19331"/>
                    </a:lnTo>
                    <a:lnTo>
                      <a:pt x="25295" y="19331"/>
                    </a:lnTo>
                    <a:lnTo>
                      <a:pt x="25295" y="14006"/>
                    </a:lnTo>
                    <a:close/>
                    <a:moveTo>
                      <a:pt x="42720" y="19597"/>
                    </a:moveTo>
                    <a:cubicBezTo>
                      <a:pt x="42230" y="20147"/>
                      <a:pt x="41522" y="20498"/>
                      <a:pt x="40732" y="20498"/>
                    </a:cubicBezTo>
                    <a:cubicBezTo>
                      <a:pt x="39942" y="20498"/>
                      <a:pt x="39232" y="20147"/>
                      <a:pt x="38746" y="19597"/>
                    </a:cubicBezTo>
                    <a:close/>
                    <a:moveTo>
                      <a:pt x="17130" y="17107"/>
                    </a:moveTo>
                    <a:lnTo>
                      <a:pt x="17130" y="20524"/>
                    </a:lnTo>
                    <a:lnTo>
                      <a:pt x="12079" y="20524"/>
                    </a:lnTo>
                    <a:lnTo>
                      <a:pt x="12022" y="20454"/>
                    </a:lnTo>
                    <a:lnTo>
                      <a:pt x="12022" y="20447"/>
                    </a:lnTo>
                    <a:lnTo>
                      <a:pt x="12016" y="20447"/>
                    </a:lnTo>
                    <a:lnTo>
                      <a:pt x="9298" y="17107"/>
                    </a:lnTo>
                    <a:close/>
                    <a:moveTo>
                      <a:pt x="50019" y="19594"/>
                    </a:moveTo>
                    <a:lnTo>
                      <a:pt x="50019" y="22543"/>
                    </a:lnTo>
                    <a:lnTo>
                      <a:pt x="46090" y="19594"/>
                    </a:lnTo>
                    <a:close/>
                    <a:moveTo>
                      <a:pt x="12022" y="20882"/>
                    </a:moveTo>
                    <a:lnTo>
                      <a:pt x="13454" y="22644"/>
                    </a:lnTo>
                    <a:lnTo>
                      <a:pt x="12022" y="22644"/>
                    </a:lnTo>
                    <a:lnTo>
                      <a:pt x="12022" y="20882"/>
                    </a:lnTo>
                    <a:close/>
                    <a:moveTo>
                      <a:pt x="17130" y="20789"/>
                    </a:moveTo>
                    <a:lnTo>
                      <a:pt x="17130" y="22644"/>
                    </a:lnTo>
                    <a:lnTo>
                      <a:pt x="13805" y="22644"/>
                    </a:lnTo>
                    <a:lnTo>
                      <a:pt x="12296" y="20789"/>
                    </a:lnTo>
                    <a:close/>
                    <a:moveTo>
                      <a:pt x="25030" y="6828"/>
                    </a:moveTo>
                    <a:lnTo>
                      <a:pt x="25030" y="22644"/>
                    </a:lnTo>
                    <a:lnTo>
                      <a:pt x="17395" y="22644"/>
                    </a:lnTo>
                    <a:lnTo>
                      <a:pt x="17395" y="6828"/>
                    </a:lnTo>
                    <a:close/>
                    <a:moveTo>
                      <a:pt x="6623" y="17107"/>
                    </a:moveTo>
                    <a:lnTo>
                      <a:pt x="6623" y="22646"/>
                    </a:lnTo>
                    <a:lnTo>
                      <a:pt x="1566" y="22646"/>
                    </a:lnTo>
                    <a:lnTo>
                      <a:pt x="1566" y="17107"/>
                    </a:lnTo>
                    <a:close/>
                    <a:moveTo>
                      <a:pt x="8948" y="17107"/>
                    </a:moveTo>
                    <a:lnTo>
                      <a:pt x="11754" y="20555"/>
                    </a:lnTo>
                    <a:lnTo>
                      <a:pt x="11754" y="22646"/>
                    </a:lnTo>
                    <a:lnTo>
                      <a:pt x="6888" y="22646"/>
                    </a:lnTo>
                    <a:lnTo>
                      <a:pt x="6888" y="17107"/>
                    </a:lnTo>
                    <a:close/>
                    <a:moveTo>
                      <a:pt x="37808" y="19597"/>
                    </a:moveTo>
                    <a:lnTo>
                      <a:pt x="37808" y="22646"/>
                    </a:lnTo>
                    <a:lnTo>
                      <a:pt x="25295" y="22646"/>
                    </a:lnTo>
                    <a:lnTo>
                      <a:pt x="25295" y="19597"/>
                    </a:lnTo>
                    <a:close/>
                    <a:moveTo>
                      <a:pt x="45639" y="19597"/>
                    </a:moveTo>
                    <a:lnTo>
                      <a:pt x="49711" y="22646"/>
                    </a:lnTo>
                    <a:lnTo>
                      <a:pt x="38077" y="22646"/>
                    </a:lnTo>
                    <a:lnTo>
                      <a:pt x="38077" y="19597"/>
                    </a:lnTo>
                    <a:lnTo>
                      <a:pt x="38252" y="19597"/>
                    </a:lnTo>
                    <a:cubicBezTo>
                      <a:pt x="38803" y="20373"/>
                      <a:pt x="39709" y="20879"/>
                      <a:pt x="40732" y="20879"/>
                    </a:cubicBezTo>
                    <a:cubicBezTo>
                      <a:pt x="41755" y="20879"/>
                      <a:pt x="42660" y="20373"/>
                      <a:pt x="43210" y="19597"/>
                    </a:cubicBezTo>
                    <a:close/>
                    <a:moveTo>
                      <a:pt x="17127" y="22913"/>
                    </a:moveTo>
                    <a:lnTo>
                      <a:pt x="17127" y="26729"/>
                    </a:lnTo>
                    <a:lnTo>
                      <a:pt x="14021" y="22913"/>
                    </a:lnTo>
                    <a:close/>
                    <a:moveTo>
                      <a:pt x="6623" y="22913"/>
                    </a:moveTo>
                    <a:lnTo>
                      <a:pt x="6623" y="27167"/>
                    </a:lnTo>
                    <a:lnTo>
                      <a:pt x="1566" y="27167"/>
                    </a:lnTo>
                    <a:lnTo>
                      <a:pt x="1566" y="22913"/>
                    </a:lnTo>
                    <a:close/>
                    <a:moveTo>
                      <a:pt x="11754" y="22913"/>
                    </a:moveTo>
                    <a:lnTo>
                      <a:pt x="11754" y="27167"/>
                    </a:lnTo>
                    <a:lnTo>
                      <a:pt x="6888" y="27167"/>
                    </a:lnTo>
                    <a:lnTo>
                      <a:pt x="6888" y="22913"/>
                    </a:lnTo>
                    <a:close/>
                    <a:moveTo>
                      <a:pt x="13673" y="22913"/>
                    </a:moveTo>
                    <a:lnTo>
                      <a:pt x="17127" y="27160"/>
                    </a:lnTo>
                    <a:lnTo>
                      <a:pt x="17127" y="27167"/>
                    </a:lnTo>
                    <a:lnTo>
                      <a:pt x="12022" y="27167"/>
                    </a:lnTo>
                    <a:lnTo>
                      <a:pt x="12022" y="22913"/>
                    </a:lnTo>
                    <a:close/>
                    <a:moveTo>
                      <a:pt x="25030" y="22913"/>
                    </a:moveTo>
                    <a:lnTo>
                      <a:pt x="25030" y="27167"/>
                    </a:lnTo>
                    <a:lnTo>
                      <a:pt x="17486" y="27167"/>
                    </a:lnTo>
                    <a:lnTo>
                      <a:pt x="17395" y="27057"/>
                    </a:lnTo>
                    <a:lnTo>
                      <a:pt x="17395" y="22913"/>
                    </a:lnTo>
                    <a:close/>
                    <a:moveTo>
                      <a:pt x="37808" y="22913"/>
                    </a:moveTo>
                    <a:lnTo>
                      <a:pt x="37808" y="27167"/>
                    </a:lnTo>
                    <a:lnTo>
                      <a:pt x="25295" y="27167"/>
                    </a:lnTo>
                    <a:lnTo>
                      <a:pt x="25295" y="22913"/>
                    </a:lnTo>
                    <a:close/>
                    <a:moveTo>
                      <a:pt x="50019" y="22913"/>
                    </a:moveTo>
                    <a:lnTo>
                      <a:pt x="50019" y="27167"/>
                    </a:lnTo>
                    <a:lnTo>
                      <a:pt x="38077" y="27167"/>
                    </a:lnTo>
                    <a:lnTo>
                      <a:pt x="38077" y="22913"/>
                    </a:lnTo>
                    <a:close/>
                    <a:moveTo>
                      <a:pt x="50285" y="23078"/>
                    </a:moveTo>
                    <a:lnTo>
                      <a:pt x="52607" y="24817"/>
                    </a:lnTo>
                    <a:cubicBezTo>
                      <a:pt x="51711" y="25261"/>
                      <a:pt x="51068" y="26134"/>
                      <a:pt x="50942" y="27167"/>
                    </a:cubicBezTo>
                    <a:lnTo>
                      <a:pt x="50285" y="27167"/>
                    </a:lnTo>
                    <a:lnTo>
                      <a:pt x="50285" y="23078"/>
                    </a:lnTo>
                    <a:close/>
                    <a:moveTo>
                      <a:pt x="53957" y="24893"/>
                    </a:moveTo>
                    <a:cubicBezTo>
                      <a:pt x="55418" y="24893"/>
                      <a:pt x="56600" y="26074"/>
                      <a:pt x="56612" y="27550"/>
                    </a:cubicBezTo>
                    <a:cubicBezTo>
                      <a:pt x="56612" y="29009"/>
                      <a:pt x="55418" y="30205"/>
                      <a:pt x="53957" y="30205"/>
                    </a:cubicBezTo>
                    <a:cubicBezTo>
                      <a:pt x="52496" y="30205"/>
                      <a:pt x="51302" y="29009"/>
                      <a:pt x="51302" y="27550"/>
                    </a:cubicBezTo>
                    <a:cubicBezTo>
                      <a:pt x="51302" y="26089"/>
                      <a:pt x="52496" y="24893"/>
                      <a:pt x="53957" y="24893"/>
                    </a:cubicBezTo>
                    <a:close/>
                    <a:moveTo>
                      <a:pt x="17125" y="1"/>
                    </a:moveTo>
                    <a:lnTo>
                      <a:pt x="17125" y="3374"/>
                    </a:lnTo>
                    <a:lnTo>
                      <a:pt x="8512" y="3374"/>
                    </a:lnTo>
                    <a:lnTo>
                      <a:pt x="10174" y="1640"/>
                    </a:lnTo>
                    <a:lnTo>
                      <a:pt x="10027" y="1499"/>
                    </a:lnTo>
                    <a:lnTo>
                      <a:pt x="8229" y="3374"/>
                    </a:lnTo>
                    <a:lnTo>
                      <a:pt x="5" y="3374"/>
                    </a:lnTo>
                    <a:cubicBezTo>
                      <a:pt x="2" y="3434"/>
                      <a:pt x="1" y="3495"/>
                      <a:pt x="1" y="3558"/>
                    </a:cubicBezTo>
                    <a:lnTo>
                      <a:pt x="1" y="3639"/>
                    </a:lnTo>
                    <a:lnTo>
                      <a:pt x="7972" y="3639"/>
                    </a:lnTo>
                    <a:lnTo>
                      <a:pt x="6760" y="4903"/>
                    </a:lnTo>
                    <a:cubicBezTo>
                      <a:pt x="6205" y="4290"/>
                      <a:pt x="5403" y="3905"/>
                      <a:pt x="4511" y="3905"/>
                    </a:cubicBezTo>
                    <a:cubicBezTo>
                      <a:pt x="2847" y="3905"/>
                      <a:pt x="1475" y="5264"/>
                      <a:pt x="1475" y="6941"/>
                    </a:cubicBezTo>
                    <a:cubicBezTo>
                      <a:pt x="1475" y="7158"/>
                      <a:pt x="1499" y="7369"/>
                      <a:pt x="1542" y="7574"/>
                    </a:cubicBezTo>
                    <a:lnTo>
                      <a:pt x="2" y="5681"/>
                    </a:lnTo>
                    <a:lnTo>
                      <a:pt x="2" y="6109"/>
                    </a:lnTo>
                    <a:lnTo>
                      <a:pt x="1817" y="8342"/>
                    </a:lnTo>
                    <a:cubicBezTo>
                      <a:pt x="1921" y="8539"/>
                      <a:pt x="2044" y="8724"/>
                      <a:pt x="2187" y="8894"/>
                    </a:cubicBezTo>
                    <a:lnTo>
                      <a:pt x="4" y="11177"/>
                    </a:lnTo>
                    <a:lnTo>
                      <a:pt x="4" y="11421"/>
                    </a:lnTo>
                    <a:lnTo>
                      <a:pt x="2295" y="9014"/>
                    </a:lnTo>
                    <a:cubicBezTo>
                      <a:pt x="2391" y="9114"/>
                      <a:pt x="2488" y="9208"/>
                      <a:pt x="2595" y="9295"/>
                    </a:cubicBezTo>
                    <a:lnTo>
                      <a:pt x="8733" y="16839"/>
                    </a:lnTo>
                    <a:lnTo>
                      <a:pt x="4" y="16839"/>
                    </a:lnTo>
                    <a:lnTo>
                      <a:pt x="4" y="17107"/>
                    </a:lnTo>
                    <a:lnTo>
                      <a:pt x="1286" y="17107"/>
                    </a:lnTo>
                    <a:lnTo>
                      <a:pt x="1286" y="22646"/>
                    </a:lnTo>
                    <a:lnTo>
                      <a:pt x="4" y="22646"/>
                    </a:lnTo>
                    <a:lnTo>
                      <a:pt x="4" y="22914"/>
                    </a:lnTo>
                    <a:lnTo>
                      <a:pt x="1286" y="22914"/>
                    </a:lnTo>
                    <a:lnTo>
                      <a:pt x="1286" y="27167"/>
                    </a:lnTo>
                    <a:lnTo>
                      <a:pt x="2" y="27167"/>
                    </a:lnTo>
                    <a:lnTo>
                      <a:pt x="2" y="27436"/>
                    </a:lnTo>
                    <a:lnTo>
                      <a:pt x="1285" y="27436"/>
                    </a:lnTo>
                    <a:lnTo>
                      <a:pt x="1285" y="31774"/>
                    </a:lnTo>
                    <a:cubicBezTo>
                      <a:pt x="1373" y="31852"/>
                      <a:pt x="1468" y="31920"/>
                      <a:pt x="1565" y="31987"/>
                    </a:cubicBezTo>
                    <a:lnTo>
                      <a:pt x="1565" y="27436"/>
                    </a:lnTo>
                    <a:lnTo>
                      <a:pt x="6621" y="27436"/>
                    </a:lnTo>
                    <a:lnTo>
                      <a:pt x="6621" y="32601"/>
                    </a:lnTo>
                    <a:lnTo>
                      <a:pt x="6888" y="32601"/>
                    </a:lnTo>
                    <a:lnTo>
                      <a:pt x="6888" y="27436"/>
                    </a:lnTo>
                    <a:lnTo>
                      <a:pt x="11754" y="27436"/>
                    </a:lnTo>
                    <a:lnTo>
                      <a:pt x="11754" y="32601"/>
                    </a:lnTo>
                    <a:lnTo>
                      <a:pt x="12022" y="32601"/>
                    </a:lnTo>
                    <a:lnTo>
                      <a:pt x="12022" y="27436"/>
                    </a:lnTo>
                    <a:lnTo>
                      <a:pt x="17127" y="27436"/>
                    </a:lnTo>
                    <a:lnTo>
                      <a:pt x="17127" y="32601"/>
                    </a:lnTo>
                    <a:lnTo>
                      <a:pt x="17395" y="32601"/>
                    </a:lnTo>
                    <a:lnTo>
                      <a:pt x="17395" y="27488"/>
                    </a:lnTo>
                    <a:lnTo>
                      <a:pt x="19214" y="29726"/>
                    </a:lnTo>
                    <a:cubicBezTo>
                      <a:pt x="18656" y="30278"/>
                      <a:pt x="18310" y="31043"/>
                      <a:pt x="18310" y="31881"/>
                    </a:cubicBezTo>
                    <a:cubicBezTo>
                      <a:pt x="18310" y="32130"/>
                      <a:pt x="18338" y="32369"/>
                      <a:pt x="18395" y="32598"/>
                    </a:cubicBezTo>
                    <a:lnTo>
                      <a:pt x="18788" y="32598"/>
                    </a:lnTo>
                    <a:cubicBezTo>
                      <a:pt x="18723" y="32374"/>
                      <a:pt x="18692" y="32137"/>
                      <a:pt x="18692" y="31894"/>
                    </a:cubicBezTo>
                    <a:cubicBezTo>
                      <a:pt x="18692" y="31168"/>
                      <a:pt x="18986" y="30510"/>
                      <a:pt x="19463" y="30028"/>
                    </a:cubicBezTo>
                    <a:lnTo>
                      <a:pt x="19491" y="30064"/>
                    </a:lnTo>
                    <a:lnTo>
                      <a:pt x="19707" y="29898"/>
                    </a:lnTo>
                    <a:lnTo>
                      <a:pt x="19662" y="29843"/>
                    </a:lnTo>
                    <a:cubicBezTo>
                      <a:pt x="20120" y="29464"/>
                      <a:pt x="20707" y="29236"/>
                      <a:pt x="21346" y="29236"/>
                    </a:cubicBezTo>
                    <a:cubicBezTo>
                      <a:pt x="22806" y="29236"/>
                      <a:pt x="24001" y="30432"/>
                      <a:pt x="24001" y="31891"/>
                    </a:cubicBezTo>
                    <a:cubicBezTo>
                      <a:pt x="24001" y="32137"/>
                      <a:pt x="23967" y="32372"/>
                      <a:pt x="23904" y="32596"/>
                    </a:cubicBezTo>
                    <a:lnTo>
                      <a:pt x="24297" y="32596"/>
                    </a:lnTo>
                    <a:cubicBezTo>
                      <a:pt x="24352" y="32367"/>
                      <a:pt x="24382" y="32125"/>
                      <a:pt x="24382" y="31880"/>
                    </a:cubicBezTo>
                    <a:cubicBezTo>
                      <a:pt x="24382" y="30204"/>
                      <a:pt x="23024" y="28844"/>
                      <a:pt x="21347" y="28844"/>
                    </a:cubicBezTo>
                    <a:cubicBezTo>
                      <a:pt x="20614" y="28844"/>
                      <a:pt x="19942" y="29106"/>
                      <a:pt x="19417" y="29540"/>
                    </a:cubicBezTo>
                    <a:lnTo>
                      <a:pt x="17702" y="27433"/>
                    </a:lnTo>
                    <a:lnTo>
                      <a:pt x="25030" y="27433"/>
                    </a:lnTo>
                    <a:lnTo>
                      <a:pt x="25030" y="32598"/>
                    </a:lnTo>
                    <a:lnTo>
                      <a:pt x="25298" y="32598"/>
                    </a:lnTo>
                    <a:lnTo>
                      <a:pt x="25298" y="27436"/>
                    </a:lnTo>
                    <a:lnTo>
                      <a:pt x="37811" y="27436"/>
                    </a:lnTo>
                    <a:lnTo>
                      <a:pt x="37811" y="32601"/>
                    </a:lnTo>
                    <a:lnTo>
                      <a:pt x="38078" y="32601"/>
                    </a:lnTo>
                    <a:lnTo>
                      <a:pt x="38078" y="27436"/>
                    </a:lnTo>
                    <a:lnTo>
                      <a:pt x="50021" y="27436"/>
                    </a:lnTo>
                    <a:lnTo>
                      <a:pt x="50021" y="32601"/>
                    </a:lnTo>
                    <a:lnTo>
                      <a:pt x="50289" y="32601"/>
                    </a:lnTo>
                    <a:lnTo>
                      <a:pt x="50289" y="27436"/>
                    </a:lnTo>
                    <a:lnTo>
                      <a:pt x="50927" y="27436"/>
                    </a:lnTo>
                    <a:cubicBezTo>
                      <a:pt x="50925" y="27468"/>
                      <a:pt x="50925" y="27503"/>
                      <a:pt x="50925" y="27537"/>
                    </a:cubicBezTo>
                    <a:cubicBezTo>
                      <a:pt x="50925" y="29058"/>
                      <a:pt x="52045" y="30318"/>
                      <a:pt x="53503" y="30539"/>
                    </a:cubicBezTo>
                    <a:lnTo>
                      <a:pt x="53503" y="32598"/>
                    </a:lnTo>
                    <a:lnTo>
                      <a:pt x="53772" y="32598"/>
                    </a:lnTo>
                    <a:lnTo>
                      <a:pt x="53772" y="30565"/>
                    </a:lnTo>
                    <a:cubicBezTo>
                      <a:pt x="53836" y="30569"/>
                      <a:pt x="53899" y="30572"/>
                      <a:pt x="53963" y="30572"/>
                    </a:cubicBezTo>
                    <a:cubicBezTo>
                      <a:pt x="55639" y="30572"/>
                      <a:pt x="56998" y="29213"/>
                      <a:pt x="56998" y="27537"/>
                    </a:cubicBezTo>
                    <a:cubicBezTo>
                      <a:pt x="56998" y="27503"/>
                      <a:pt x="56996" y="27468"/>
                      <a:pt x="56996" y="27436"/>
                    </a:cubicBezTo>
                    <a:lnTo>
                      <a:pt x="60492" y="27436"/>
                    </a:lnTo>
                    <a:lnTo>
                      <a:pt x="60492" y="27167"/>
                    </a:lnTo>
                    <a:lnTo>
                      <a:pt x="56975" y="27167"/>
                    </a:lnTo>
                    <a:cubicBezTo>
                      <a:pt x="56792" y="25663"/>
                      <a:pt x="55514" y="24499"/>
                      <a:pt x="53960" y="24499"/>
                    </a:cubicBezTo>
                    <a:cubicBezTo>
                      <a:pt x="53582" y="24499"/>
                      <a:pt x="53224" y="24569"/>
                      <a:pt x="52890" y="24693"/>
                    </a:cubicBezTo>
                    <a:lnTo>
                      <a:pt x="50513" y="22913"/>
                    </a:lnTo>
                    <a:lnTo>
                      <a:pt x="60413" y="22913"/>
                    </a:lnTo>
                    <a:lnTo>
                      <a:pt x="60413" y="22644"/>
                    </a:lnTo>
                    <a:lnTo>
                      <a:pt x="50289" y="22644"/>
                    </a:lnTo>
                    <a:lnTo>
                      <a:pt x="50289" y="19595"/>
                    </a:lnTo>
                    <a:lnTo>
                      <a:pt x="60413" y="19595"/>
                    </a:lnTo>
                    <a:lnTo>
                      <a:pt x="60413" y="19327"/>
                    </a:lnTo>
                    <a:lnTo>
                      <a:pt x="50289" y="19327"/>
                    </a:lnTo>
                    <a:lnTo>
                      <a:pt x="50289" y="18107"/>
                    </a:lnTo>
                    <a:lnTo>
                      <a:pt x="50300" y="18107"/>
                    </a:lnTo>
                    <a:lnTo>
                      <a:pt x="50300" y="17840"/>
                    </a:lnTo>
                    <a:lnTo>
                      <a:pt x="50289" y="17840"/>
                    </a:lnTo>
                    <a:lnTo>
                      <a:pt x="50289" y="14004"/>
                    </a:lnTo>
                    <a:lnTo>
                      <a:pt x="60413" y="14004"/>
                    </a:lnTo>
                    <a:lnTo>
                      <a:pt x="60413" y="13735"/>
                    </a:lnTo>
                    <a:lnTo>
                      <a:pt x="50289" y="13735"/>
                    </a:lnTo>
                    <a:lnTo>
                      <a:pt x="50289" y="9162"/>
                    </a:lnTo>
                    <a:lnTo>
                      <a:pt x="60413" y="9162"/>
                    </a:lnTo>
                    <a:lnTo>
                      <a:pt x="60413" y="8896"/>
                    </a:lnTo>
                    <a:lnTo>
                      <a:pt x="50289" y="8896"/>
                    </a:lnTo>
                    <a:lnTo>
                      <a:pt x="50289" y="6825"/>
                    </a:lnTo>
                    <a:lnTo>
                      <a:pt x="60413" y="6825"/>
                    </a:lnTo>
                    <a:lnTo>
                      <a:pt x="60413" y="6557"/>
                    </a:lnTo>
                    <a:lnTo>
                      <a:pt x="50289" y="6557"/>
                    </a:lnTo>
                    <a:lnTo>
                      <a:pt x="50289" y="3636"/>
                    </a:lnTo>
                    <a:lnTo>
                      <a:pt x="60413" y="3636"/>
                    </a:lnTo>
                    <a:lnTo>
                      <a:pt x="60413" y="3368"/>
                    </a:lnTo>
                    <a:lnTo>
                      <a:pt x="50289" y="3368"/>
                    </a:lnTo>
                    <a:lnTo>
                      <a:pt x="50289" y="719"/>
                    </a:lnTo>
                    <a:lnTo>
                      <a:pt x="50021" y="719"/>
                    </a:lnTo>
                    <a:lnTo>
                      <a:pt x="50021" y="3374"/>
                    </a:lnTo>
                    <a:lnTo>
                      <a:pt x="38078" y="3374"/>
                    </a:lnTo>
                    <a:lnTo>
                      <a:pt x="38078" y="1"/>
                    </a:lnTo>
                    <a:lnTo>
                      <a:pt x="37811" y="1"/>
                    </a:lnTo>
                    <a:lnTo>
                      <a:pt x="37811" y="3374"/>
                    </a:lnTo>
                    <a:lnTo>
                      <a:pt x="29590" y="3374"/>
                    </a:lnTo>
                    <a:lnTo>
                      <a:pt x="29590" y="1"/>
                    </a:lnTo>
                    <a:lnTo>
                      <a:pt x="29323" y="1"/>
                    </a:lnTo>
                    <a:lnTo>
                      <a:pt x="29323" y="3374"/>
                    </a:lnTo>
                    <a:lnTo>
                      <a:pt x="25295" y="3374"/>
                    </a:lnTo>
                    <a:lnTo>
                      <a:pt x="25295" y="1"/>
                    </a:lnTo>
                    <a:lnTo>
                      <a:pt x="25029" y="1"/>
                    </a:lnTo>
                    <a:lnTo>
                      <a:pt x="25029" y="3374"/>
                    </a:lnTo>
                    <a:lnTo>
                      <a:pt x="17394" y="3374"/>
                    </a:lnTo>
                    <a:lnTo>
                      <a:pt x="173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195000" y="491110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7559913" y="0"/>
                <a:ext cx="41100" cy="227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1187;p37"/>
            <p:cNvSpPr/>
            <p:nvPr/>
          </p:nvSpPr>
          <p:spPr>
            <a:xfrm>
              <a:off x="820450" y="1226250"/>
              <a:ext cx="2613900" cy="59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37"/>
            <p:cNvGrpSpPr/>
            <p:nvPr/>
          </p:nvGrpSpPr>
          <p:grpSpPr>
            <a:xfrm>
              <a:off x="1067261" y="1301384"/>
              <a:ext cx="446261" cy="446121"/>
              <a:chOff x="2899986" y="2109634"/>
              <a:chExt cx="446261" cy="446121"/>
            </a:xfrm>
          </p:grpSpPr>
          <p:sp>
            <p:nvSpPr>
              <p:cNvPr id="1189" name="Google Shape;1189;p37"/>
              <p:cNvSpPr/>
              <p:nvPr/>
            </p:nvSpPr>
            <p:spPr>
              <a:xfrm>
                <a:off x="2899986" y="2109634"/>
                <a:ext cx="446261" cy="446121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9557" extrusionOk="0">
                    <a:moveTo>
                      <a:pt x="4779" y="1"/>
                    </a:moveTo>
                    <a:cubicBezTo>
                      <a:pt x="2145" y="1"/>
                      <a:pt x="1" y="2142"/>
                      <a:pt x="1" y="4778"/>
                    </a:cubicBezTo>
                    <a:cubicBezTo>
                      <a:pt x="1" y="6458"/>
                      <a:pt x="898" y="7964"/>
                      <a:pt x="2231" y="8804"/>
                    </a:cubicBezTo>
                    <a:cubicBezTo>
                      <a:pt x="2954" y="9296"/>
                      <a:pt x="3823" y="9556"/>
                      <a:pt x="4779" y="9556"/>
                    </a:cubicBezTo>
                    <a:cubicBezTo>
                      <a:pt x="5678" y="9556"/>
                      <a:pt x="6547" y="9296"/>
                      <a:pt x="7271" y="8861"/>
                    </a:cubicBezTo>
                    <a:cubicBezTo>
                      <a:pt x="8662" y="8021"/>
                      <a:pt x="9559" y="6514"/>
                      <a:pt x="9559" y="4776"/>
                    </a:cubicBezTo>
                    <a:cubicBezTo>
                      <a:pt x="9559" y="2141"/>
                      <a:pt x="7413" y="1"/>
                      <a:pt x="47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004035" y="2400169"/>
                <a:ext cx="235361" cy="155491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3331" extrusionOk="0">
                    <a:moveTo>
                      <a:pt x="1594" y="0"/>
                    </a:moveTo>
                    <a:cubicBezTo>
                      <a:pt x="697" y="0"/>
                      <a:pt x="1" y="725"/>
                      <a:pt x="1" y="1593"/>
                    </a:cubicBezTo>
                    <a:lnTo>
                      <a:pt x="1" y="2577"/>
                    </a:lnTo>
                    <a:cubicBezTo>
                      <a:pt x="725" y="3069"/>
                      <a:pt x="1594" y="3331"/>
                      <a:pt x="2550" y="3331"/>
                    </a:cubicBezTo>
                    <a:cubicBezTo>
                      <a:pt x="3449" y="3331"/>
                      <a:pt x="4317" y="3069"/>
                      <a:pt x="5042" y="2634"/>
                    </a:cubicBezTo>
                    <a:lnTo>
                      <a:pt x="5042" y="1621"/>
                    </a:lnTo>
                    <a:cubicBezTo>
                      <a:pt x="5042" y="754"/>
                      <a:pt x="4347" y="29"/>
                      <a:pt x="3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025741" y="2198699"/>
                <a:ext cx="189334" cy="189381"/>
              </a:xfrm>
              <a:custGeom>
                <a:avLst/>
                <a:gdLst/>
                <a:ahLst/>
                <a:cxnLst/>
                <a:rect l="l" t="t" r="r" b="b"/>
                <a:pathLst>
                  <a:path w="4056" h="4057" extrusionOk="0">
                    <a:moveTo>
                      <a:pt x="2028" y="0"/>
                    </a:moveTo>
                    <a:cubicBezTo>
                      <a:pt x="897" y="0"/>
                      <a:pt x="1" y="928"/>
                      <a:pt x="1" y="2028"/>
                    </a:cubicBezTo>
                    <a:cubicBezTo>
                      <a:pt x="1" y="3159"/>
                      <a:pt x="928" y="4057"/>
                      <a:pt x="2028" y="4057"/>
                    </a:cubicBezTo>
                    <a:cubicBezTo>
                      <a:pt x="3158" y="4057"/>
                      <a:pt x="4056" y="3129"/>
                      <a:pt x="4056" y="2028"/>
                    </a:cubicBezTo>
                    <a:cubicBezTo>
                      <a:pt x="4056" y="928"/>
                      <a:pt x="3158" y="30"/>
                      <a:pt x="2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37"/>
            <p:cNvGrpSpPr/>
            <p:nvPr/>
          </p:nvGrpSpPr>
          <p:grpSpPr>
            <a:xfrm>
              <a:off x="2220916" y="2941768"/>
              <a:ext cx="700968" cy="363521"/>
              <a:chOff x="4737675" y="2819960"/>
              <a:chExt cx="616127" cy="319523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3" name="Google Shape;1203;p37"/>
            <p:cNvGrpSpPr/>
            <p:nvPr/>
          </p:nvGrpSpPr>
          <p:grpSpPr>
            <a:xfrm rot="5400000">
              <a:off x="893221" y="4012143"/>
              <a:ext cx="700968" cy="363521"/>
              <a:chOff x="4737675" y="2819960"/>
              <a:chExt cx="616127" cy="319523"/>
            </a:xfrm>
          </p:grpSpPr>
          <p:sp>
            <p:nvSpPr>
              <p:cNvPr id="1204" name="Google Shape;1204;p37"/>
              <p:cNvSpPr/>
              <p:nvPr/>
            </p:nvSpPr>
            <p:spPr>
              <a:xfrm>
                <a:off x="5219783" y="2840033"/>
                <a:ext cx="134018" cy="276579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925" extrusionOk="0">
                    <a:moveTo>
                      <a:pt x="1281" y="0"/>
                    </a:moveTo>
                    <a:cubicBezTo>
                      <a:pt x="549" y="0"/>
                      <a:pt x="1" y="610"/>
                      <a:pt x="1" y="1283"/>
                    </a:cubicBezTo>
                    <a:lnTo>
                      <a:pt x="1" y="4643"/>
                    </a:lnTo>
                    <a:cubicBezTo>
                      <a:pt x="1" y="5375"/>
                      <a:pt x="550" y="5924"/>
                      <a:pt x="1283" y="5924"/>
                    </a:cubicBezTo>
                    <a:lnTo>
                      <a:pt x="1589" y="5924"/>
                    </a:lnTo>
                    <a:cubicBezTo>
                      <a:pt x="2321" y="5924"/>
                      <a:pt x="2870" y="5375"/>
                      <a:pt x="2870" y="4643"/>
                    </a:cubicBezTo>
                    <a:lnTo>
                      <a:pt x="2870" y="1283"/>
                    </a:lnTo>
                    <a:cubicBezTo>
                      <a:pt x="2870" y="549"/>
                      <a:pt x="2321" y="0"/>
                      <a:pt x="1589" y="0"/>
                    </a:cubicBezTo>
                    <a:lnTo>
                      <a:pt x="1283" y="0"/>
                    </a:lnTo>
                    <a:cubicBezTo>
                      <a:pt x="1283" y="0"/>
                      <a:pt x="128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7"/>
              <p:cNvSpPr/>
              <p:nvPr/>
            </p:nvSpPr>
            <p:spPr>
              <a:xfrm>
                <a:off x="4737675" y="2842600"/>
                <a:ext cx="596244" cy="274152"/>
              </a:xfrm>
              <a:custGeom>
                <a:avLst/>
                <a:gdLst/>
                <a:ahLst/>
                <a:cxnLst/>
                <a:rect l="l" t="t" r="r" b="b"/>
                <a:pathLst>
                  <a:path w="12773" h="5873" extrusionOk="0">
                    <a:moveTo>
                      <a:pt x="1853" y="1"/>
                    </a:moveTo>
                    <a:cubicBezTo>
                      <a:pt x="804" y="1"/>
                      <a:pt x="0" y="892"/>
                      <a:pt x="0" y="1900"/>
                    </a:cubicBezTo>
                    <a:lnTo>
                      <a:pt x="0" y="3917"/>
                    </a:lnTo>
                    <a:cubicBezTo>
                      <a:pt x="0" y="5017"/>
                      <a:pt x="856" y="5872"/>
                      <a:pt x="1955" y="5872"/>
                    </a:cubicBezTo>
                    <a:lnTo>
                      <a:pt x="11243" y="5872"/>
                    </a:lnTo>
                    <a:cubicBezTo>
                      <a:pt x="12099" y="5872"/>
                      <a:pt x="12773" y="5199"/>
                      <a:pt x="12773" y="4342"/>
                    </a:cubicBezTo>
                    <a:lnTo>
                      <a:pt x="12773" y="1532"/>
                    </a:lnTo>
                    <a:cubicBezTo>
                      <a:pt x="12773" y="676"/>
                      <a:pt x="12099" y="4"/>
                      <a:pt x="11243" y="4"/>
                    </a:cubicBezTo>
                    <a:lnTo>
                      <a:pt x="1955" y="4"/>
                    </a:lnTo>
                    <a:cubicBezTo>
                      <a:pt x="1921" y="2"/>
                      <a:pt x="1887" y="1"/>
                      <a:pt x="1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7"/>
              <p:cNvSpPr/>
              <p:nvPr/>
            </p:nvSpPr>
            <p:spPr>
              <a:xfrm>
                <a:off x="4849006" y="2851422"/>
                <a:ext cx="182565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499" extrusionOk="0">
                    <a:moveTo>
                      <a:pt x="1525" y="0"/>
                    </a:moveTo>
                    <a:cubicBezTo>
                      <a:pt x="731" y="0"/>
                      <a:pt x="1" y="794"/>
                      <a:pt x="1" y="1711"/>
                    </a:cubicBezTo>
                    <a:lnTo>
                      <a:pt x="1" y="3788"/>
                    </a:lnTo>
                    <a:cubicBezTo>
                      <a:pt x="1" y="4704"/>
                      <a:pt x="673" y="5499"/>
                      <a:pt x="1529" y="5499"/>
                    </a:cubicBezTo>
                    <a:lnTo>
                      <a:pt x="3910" y="5499"/>
                    </a:lnTo>
                    <a:cubicBezTo>
                      <a:pt x="3054" y="5499"/>
                      <a:pt x="2381" y="4766"/>
                      <a:pt x="2381" y="3788"/>
                    </a:cubicBezTo>
                    <a:lnTo>
                      <a:pt x="2381" y="1711"/>
                    </a:lnTo>
                    <a:cubicBezTo>
                      <a:pt x="2381" y="793"/>
                      <a:pt x="3054" y="0"/>
                      <a:pt x="3910" y="0"/>
                    </a:cubicBezTo>
                    <a:lnTo>
                      <a:pt x="1527" y="0"/>
                    </a:lnTo>
                    <a:cubicBezTo>
                      <a:pt x="1527" y="0"/>
                      <a:pt x="1526" y="0"/>
                      <a:pt x="1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7"/>
              <p:cNvSpPr/>
              <p:nvPr/>
            </p:nvSpPr>
            <p:spPr>
              <a:xfrm>
                <a:off x="5148457" y="2851422"/>
                <a:ext cx="105637" cy="256693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99" extrusionOk="0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lnTo>
                      <a:pt x="3" y="0"/>
                    </a:lnTo>
                    <a:cubicBezTo>
                      <a:pt x="3" y="0"/>
                      <a:pt x="2" y="0"/>
                      <a:pt x="2" y="0"/>
                    </a:cubicBezTo>
                    <a:close/>
                    <a:moveTo>
                      <a:pt x="3" y="0"/>
                    </a:moveTo>
                    <a:cubicBezTo>
                      <a:pt x="490" y="1"/>
                      <a:pt x="917" y="795"/>
                      <a:pt x="917" y="1711"/>
                    </a:cubicBezTo>
                    <a:lnTo>
                      <a:pt x="917" y="3788"/>
                    </a:lnTo>
                    <a:cubicBezTo>
                      <a:pt x="917" y="4704"/>
                      <a:pt x="489" y="5499"/>
                      <a:pt x="1" y="5499"/>
                    </a:cubicBezTo>
                    <a:lnTo>
                      <a:pt x="1345" y="5499"/>
                    </a:lnTo>
                    <a:cubicBezTo>
                      <a:pt x="1834" y="5499"/>
                      <a:pt x="2262" y="4766"/>
                      <a:pt x="2262" y="3788"/>
                    </a:cubicBezTo>
                    <a:lnTo>
                      <a:pt x="2262" y="1711"/>
                    </a:lnTo>
                    <a:cubicBezTo>
                      <a:pt x="2262" y="793"/>
                      <a:pt x="1834" y="0"/>
                      <a:pt x="1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7"/>
              <p:cNvSpPr/>
              <p:nvPr/>
            </p:nvSpPr>
            <p:spPr>
              <a:xfrm>
                <a:off x="4740569" y="2857071"/>
                <a:ext cx="40005" cy="54242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2" extrusionOk="0">
                    <a:moveTo>
                      <a:pt x="796" y="0"/>
                    </a:moveTo>
                    <a:cubicBezTo>
                      <a:pt x="429" y="244"/>
                      <a:pt x="122" y="672"/>
                      <a:pt x="1" y="1162"/>
                    </a:cubicBezTo>
                    <a:cubicBezTo>
                      <a:pt x="490" y="1162"/>
                      <a:pt x="857" y="794"/>
                      <a:pt x="857" y="306"/>
                    </a:cubicBezTo>
                    <a:cubicBezTo>
                      <a:pt x="857" y="183"/>
                      <a:pt x="857" y="62"/>
                      <a:pt x="7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7"/>
              <p:cNvSpPr/>
              <p:nvPr/>
            </p:nvSpPr>
            <p:spPr>
              <a:xfrm>
                <a:off x="4740522" y="3048131"/>
                <a:ext cx="40005" cy="5428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163" extrusionOk="0">
                    <a:moveTo>
                      <a:pt x="0" y="1"/>
                    </a:moveTo>
                    <a:cubicBezTo>
                      <a:pt x="123" y="489"/>
                      <a:pt x="430" y="917"/>
                      <a:pt x="795" y="1162"/>
                    </a:cubicBezTo>
                    <a:cubicBezTo>
                      <a:pt x="856" y="1038"/>
                      <a:pt x="856" y="978"/>
                      <a:pt x="856" y="857"/>
                    </a:cubicBezTo>
                    <a:cubicBezTo>
                      <a:pt x="856" y="368"/>
                      <a:pt x="48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7"/>
              <p:cNvSpPr/>
              <p:nvPr/>
            </p:nvSpPr>
            <p:spPr>
              <a:xfrm>
                <a:off x="4957396" y="3110869"/>
                <a:ext cx="28615" cy="2861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3" extrusionOk="0">
                    <a:moveTo>
                      <a:pt x="0" y="1"/>
                    </a:moveTo>
                    <a:lnTo>
                      <a:pt x="0" y="369"/>
                    </a:lnTo>
                    <a:cubicBezTo>
                      <a:pt x="0" y="550"/>
                      <a:pt x="121" y="613"/>
                      <a:pt x="244" y="613"/>
                    </a:cubicBezTo>
                    <a:lnTo>
                      <a:pt x="368" y="613"/>
                    </a:lnTo>
                    <a:cubicBezTo>
                      <a:pt x="491" y="613"/>
                      <a:pt x="612" y="490"/>
                      <a:pt x="612" y="369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7"/>
              <p:cNvSpPr/>
              <p:nvPr/>
            </p:nvSpPr>
            <p:spPr>
              <a:xfrm>
                <a:off x="4957396" y="2819960"/>
                <a:ext cx="28615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12" extrusionOk="0">
                    <a:moveTo>
                      <a:pt x="244" y="1"/>
                    </a:moveTo>
                    <a:cubicBezTo>
                      <a:pt x="121" y="1"/>
                      <a:pt x="0" y="62"/>
                      <a:pt x="0" y="245"/>
                    </a:cubicBezTo>
                    <a:lnTo>
                      <a:pt x="0" y="611"/>
                    </a:lnTo>
                    <a:lnTo>
                      <a:pt x="612" y="611"/>
                    </a:lnTo>
                    <a:lnTo>
                      <a:pt x="612" y="245"/>
                    </a:lnTo>
                    <a:cubicBezTo>
                      <a:pt x="612" y="122"/>
                      <a:pt x="489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7"/>
              <p:cNvSpPr/>
              <p:nvPr/>
            </p:nvSpPr>
            <p:spPr>
              <a:xfrm>
                <a:off x="4917392" y="3105414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550" y="1"/>
                    </a:moveTo>
                    <a:lnTo>
                      <a:pt x="1" y="245"/>
                    </a:lnTo>
                    <a:lnTo>
                      <a:pt x="6356" y="245"/>
                    </a:lnTo>
                    <a:lnTo>
                      <a:pt x="5744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7"/>
              <p:cNvSpPr/>
              <p:nvPr/>
            </p:nvSpPr>
            <p:spPr>
              <a:xfrm>
                <a:off x="4917392" y="2842593"/>
                <a:ext cx="296698" cy="11437"/>
              </a:xfrm>
              <a:custGeom>
                <a:avLst/>
                <a:gdLst/>
                <a:ahLst/>
                <a:cxnLst/>
                <a:rect l="l" t="t" r="r" b="b"/>
                <a:pathLst>
                  <a:path w="6356" h="245" extrusionOk="0">
                    <a:moveTo>
                      <a:pt x="1" y="1"/>
                    </a:moveTo>
                    <a:lnTo>
                      <a:pt x="550" y="245"/>
                    </a:lnTo>
                    <a:lnTo>
                      <a:pt x="5744" y="245"/>
                    </a:lnTo>
                    <a:lnTo>
                      <a:pt x="6356" y="1"/>
                    </a:lnTo>
                    <a:close/>
                  </a:path>
                </a:pathLst>
              </a:custGeom>
              <a:solidFill>
                <a:srgbClr val="282980">
                  <a:alpha val="285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8035219"/>
      </p:ext>
    </p:extLst>
  </p:cSld>
  <p:clrMapOvr>
    <a:masterClrMapping/>
  </p:clrMapOvr>
</p:sld>
</file>

<file path=ppt/theme/theme1.xml><?xml version="1.0" encoding="utf-8"?>
<a:theme xmlns:a="http://schemas.openxmlformats.org/drawingml/2006/main" name="Parking Control App MK Campaign by Slidesgo">
  <a:themeElements>
    <a:clrScheme name="Simple Light">
      <a:dk1>
        <a:srgbClr val="FF5791"/>
      </a:dk1>
      <a:lt1>
        <a:srgbClr val="282980"/>
      </a:lt1>
      <a:dk2>
        <a:srgbClr val="CFDCFF"/>
      </a:dk2>
      <a:lt2>
        <a:srgbClr val="FFFFFF"/>
      </a:lt2>
      <a:accent1>
        <a:srgbClr val="7996FA"/>
      </a:accent1>
      <a:accent2>
        <a:srgbClr val="467DF7"/>
      </a:accent2>
      <a:accent3>
        <a:srgbClr val="FFCAEB"/>
      </a:accent3>
      <a:accent4>
        <a:srgbClr val="FFFFFF"/>
      </a:accent4>
      <a:accent5>
        <a:srgbClr val="FFFFFF"/>
      </a:accent5>
      <a:accent6>
        <a:srgbClr val="FFFFFF"/>
      </a:accent6>
      <a:hlink>
        <a:srgbClr val="2829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EE0D4ECDBCC745922D7A6C9EAA95DB" ma:contentTypeVersion="4" ma:contentTypeDescription="Create a new document." ma:contentTypeScope="" ma:versionID="7850ddbfe4bdc04dba280959f0557373">
  <xsd:schema xmlns:xsd="http://www.w3.org/2001/XMLSchema" xmlns:xs="http://www.w3.org/2001/XMLSchema" xmlns:p="http://schemas.microsoft.com/office/2006/metadata/properties" xmlns:ns2="fb639802-3888-46cb-9317-603b3422257e" targetNamespace="http://schemas.microsoft.com/office/2006/metadata/properties" ma:root="true" ma:fieldsID="34ee7ddf18817001c0dbbd53a9c5914a" ns2:_="">
    <xsd:import namespace="fb639802-3888-46cb-9317-603b342225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39802-3888-46cb-9317-603b342225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D6AFA0-E8B4-44D9-9428-95BCA8B093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633CEA-D6E4-4360-ADFF-05B823001481}">
  <ds:schemaRefs>
    <ds:schemaRef ds:uri="fb639802-3888-46cb-9317-603b342225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93DBB3-2123-47B7-B3C3-0C73C5C72C8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Macintosh PowerPoint</Application>
  <PresentationFormat>On-screen Show (16:9)</PresentationFormat>
  <Paragraphs>119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Montserrat</vt:lpstr>
      <vt:lpstr>Didact Gothic</vt:lpstr>
      <vt:lpstr>Concert One</vt:lpstr>
      <vt:lpstr>Parking Control App MK Campaign by Slidesgo</vt:lpstr>
      <vt:lpstr>Recunoaşterea plăcuţelor de înmatriculare Studenţi:  Miloiu Cristi   Costea Gabriel  Daia Mihaela  Sora Dragos  Stan Alexandru  Profesor coordonator: Eduard Popovici Coordonator ştiinţific: Silvia Stanciu</vt:lpstr>
      <vt:lpstr>01</vt:lpstr>
      <vt:lpstr>Aplicaţia finală avută în vedere</vt:lpstr>
      <vt:lpstr> Aplicaţia finală avută în vedere</vt:lpstr>
      <vt:lpstr>Cazuri şi scenarii de utilizare avute în vedere</vt:lpstr>
      <vt:lpstr>Scenarii de utilizare</vt:lpstr>
      <vt:lpstr>Cerinţe şi funcţionalităţi  </vt:lpstr>
      <vt:lpstr>Cerinţe şi funcţionalităţi</vt:lpstr>
      <vt:lpstr>Implementarea   </vt:lpstr>
      <vt:lpstr> Modalităţi de implementare, descrierea punctului de start</vt:lpstr>
      <vt:lpstr>Ilustrarea punctului de start </vt:lpstr>
      <vt:lpstr>Procesarea Imaginii</vt:lpstr>
      <vt:lpstr>Trimiterea emailurilor</vt:lpstr>
      <vt:lpstr> </vt:lpstr>
      <vt:lpstr>PowerPoint Presentation</vt:lpstr>
      <vt:lpstr>Webliografie  </vt:lpstr>
      <vt:lpstr>Webliografie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Recunoasterea placutelor de inmatriculare Studenti: Costea Gabriel  Daia Mihaela  Miloiu Cristi  Sora Dragos Profesor coordonator: Eduard Popovici</dc:title>
  <dc:creator>Cristi</dc:creator>
  <cp:lastModifiedBy>Mihaela-Roxana DAIA (126046)</cp:lastModifiedBy>
  <cp:revision>2</cp:revision>
  <dcterms:modified xsi:type="dcterms:W3CDTF">2023-05-05T08:47:23Z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0x010100A6EE0D4ECDBCC745922D7A6C9EAA95DB</vt:lpwstr>
  </property>
</Properties>
</file>